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7"/>
  </p:notesMasterIdLst>
  <p:handoutMasterIdLst>
    <p:handoutMasterId r:id="rId28"/>
  </p:handoutMasterIdLst>
  <p:sldIdLst>
    <p:sldId id="312" r:id="rId5"/>
    <p:sldId id="282" r:id="rId6"/>
    <p:sldId id="304" r:id="rId7"/>
    <p:sldId id="314" r:id="rId8"/>
    <p:sldId id="315" r:id="rId9"/>
    <p:sldId id="317" r:id="rId10"/>
    <p:sldId id="318" r:id="rId11"/>
    <p:sldId id="319" r:id="rId12"/>
    <p:sldId id="321" r:id="rId13"/>
    <p:sldId id="322" r:id="rId14"/>
    <p:sldId id="323" r:id="rId15"/>
    <p:sldId id="324" r:id="rId16"/>
    <p:sldId id="325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E8516-1AEF-4E88-8CC0-AF7034D846FC}" v="23" dt="2025-05-25T22:51:20.788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88" autoAdjust="0"/>
  </p:normalViewPr>
  <p:slideViewPr>
    <p:cSldViewPr snapToGrid="0" snapToObjects="1">
      <p:cViewPr varScale="1">
        <p:scale>
          <a:sx n="103" d="100"/>
          <a:sy n="103" d="100"/>
        </p:scale>
        <p:origin x="120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 WEN XIAN" userId="b75f883e-cb23-4ac1-a36c-bd87d9cdbd0d" providerId="ADAL" clId="{2B2E8516-1AEF-4E88-8CC0-AF7034D846FC}"/>
    <pc:docChg chg="undo custSel addSld delSld modSld sldOrd">
      <pc:chgData name="NG WEN XIAN" userId="b75f883e-cb23-4ac1-a36c-bd87d9cdbd0d" providerId="ADAL" clId="{2B2E8516-1AEF-4E88-8CC0-AF7034D846FC}" dt="2025-05-25T23:16:53.778" v="3853" actId="2696"/>
      <pc:docMkLst>
        <pc:docMk/>
      </pc:docMkLst>
      <pc:sldChg chg="del ord">
        <pc:chgData name="NG WEN XIAN" userId="b75f883e-cb23-4ac1-a36c-bd87d9cdbd0d" providerId="ADAL" clId="{2B2E8516-1AEF-4E88-8CC0-AF7034D846FC}" dt="2025-05-25T23:16:53.778" v="3853" actId="2696"/>
        <pc:sldMkLst>
          <pc:docMk/>
          <pc:sldMk cId="1973173046" sldId="297"/>
        </pc:sldMkLst>
      </pc:sldChg>
      <pc:sldChg chg="addSp delSp modSp mod">
        <pc:chgData name="NG WEN XIAN" userId="b75f883e-cb23-4ac1-a36c-bd87d9cdbd0d" providerId="ADAL" clId="{2B2E8516-1AEF-4E88-8CC0-AF7034D846FC}" dt="2025-05-25T16:27:28.087" v="285" actId="1076"/>
        <pc:sldMkLst>
          <pc:docMk/>
          <pc:sldMk cId="4072101725" sldId="318"/>
        </pc:sldMkLst>
        <pc:spChg chg="mod">
          <ac:chgData name="NG WEN XIAN" userId="b75f883e-cb23-4ac1-a36c-bd87d9cdbd0d" providerId="ADAL" clId="{2B2E8516-1AEF-4E88-8CC0-AF7034D846FC}" dt="2025-05-25T16:07:11.470" v="62" actId="1076"/>
          <ac:spMkLst>
            <pc:docMk/>
            <pc:sldMk cId="4072101725" sldId="318"/>
            <ac:spMk id="4" creationId="{ACE55D3D-AA24-CF53-6679-29B3C83F7646}"/>
          </ac:spMkLst>
        </pc:spChg>
        <pc:spChg chg="add mod">
          <ac:chgData name="NG WEN XIAN" userId="b75f883e-cb23-4ac1-a36c-bd87d9cdbd0d" providerId="ADAL" clId="{2B2E8516-1AEF-4E88-8CC0-AF7034D846FC}" dt="2025-05-25T16:17:04.904" v="119" actId="1076"/>
          <ac:spMkLst>
            <pc:docMk/>
            <pc:sldMk cId="4072101725" sldId="318"/>
            <ac:spMk id="5" creationId="{BE73E248-3564-5FAF-62E5-20727A56D628}"/>
          </ac:spMkLst>
        </pc:spChg>
        <pc:spChg chg="add mod">
          <ac:chgData name="NG WEN XIAN" userId="b75f883e-cb23-4ac1-a36c-bd87d9cdbd0d" providerId="ADAL" clId="{2B2E8516-1AEF-4E88-8CC0-AF7034D846FC}" dt="2025-05-25T16:05:05.478" v="50" actId="1076"/>
          <ac:spMkLst>
            <pc:docMk/>
            <pc:sldMk cId="4072101725" sldId="318"/>
            <ac:spMk id="6" creationId="{C601E7FF-0B98-CD45-1639-201AC6394282}"/>
          </ac:spMkLst>
        </pc:spChg>
        <pc:spChg chg="add mod">
          <ac:chgData name="NG WEN XIAN" userId="b75f883e-cb23-4ac1-a36c-bd87d9cdbd0d" providerId="ADAL" clId="{2B2E8516-1AEF-4E88-8CC0-AF7034D846FC}" dt="2025-05-25T16:17:52.862" v="143" actId="1076"/>
          <ac:spMkLst>
            <pc:docMk/>
            <pc:sldMk cId="4072101725" sldId="318"/>
            <ac:spMk id="22" creationId="{B4C9CC5B-8A41-7F29-C035-1BB064AC361F}"/>
          </ac:spMkLst>
        </pc:spChg>
        <pc:spChg chg="add mod">
          <ac:chgData name="NG WEN XIAN" userId="b75f883e-cb23-4ac1-a36c-bd87d9cdbd0d" providerId="ADAL" clId="{2B2E8516-1AEF-4E88-8CC0-AF7034D846FC}" dt="2025-05-25T16:17:37.561" v="134" actId="1076"/>
          <ac:spMkLst>
            <pc:docMk/>
            <pc:sldMk cId="4072101725" sldId="318"/>
            <ac:spMk id="23" creationId="{B0B4A8B4-9F4C-87A9-5D7C-8C3E7462FE85}"/>
          </ac:spMkLst>
        </pc:spChg>
        <pc:spChg chg="add mod">
          <ac:chgData name="NG WEN XIAN" userId="b75f883e-cb23-4ac1-a36c-bd87d9cdbd0d" providerId="ADAL" clId="{2B2E8516-1AEF-4E88-8CC0-AF7034D846FC}" dt="2025-05-25T16:27:28.087" v="285" actId="1076"/>
          <ac:spMkLst>
            <pc:docMk/>
            <pc:sldMk cId="4072101725" sldId="318"/>
            <ac:spMk id="26" creationId="{84C8B984-6473-864B-80F1-EBD8868B0F2C}"/>
          </ac:spMkLst>
        </pc:spChg>
        <pc:spChg chg="add del mod">
          <ac:chgData name="NG WEN XIAN" userId="b75f883e-cb23-4ac1-a36c-bd87d9cdbd0d" providerId="ADAL" clId="{2B2E8516-1AEF-4E88-8CC0-AF7034D846FC}" dt="2025-05-25T16:18:38.884" v="213" actId="478"/>
          <ac:spMkLst>
            <pc:docMk/>
            <pc:sldMk cId="4072101725" sldId="318"/>
            <ac:spMk id="28" creationId="{54F1B373-F9DB-DA20-C64C-832DFC2AF9C1}"/>
          </ac:spMkLst>
        </pc:spChg>
        <pc:picChg chg="del">
          <ac:chgData name="NG WEN XIAN" userId="b75f883e-cb23-4ac1-a36c-bd87d9cdbd0d" providerId="ADAL" clId="{2B2E8516-1AEF-4E88-8CC0-AF7034D846FC}" dt="2025-05-25T16:18:36.135" v="211" actId="478"/>
          <ac:picMkLst>
            <pc:docMk/>
            <pc:sldMk cId="4072101725" sldId="318"/>
            <ac:picMk id="7" creationId="{C570EB79-053B-0283-9D2D-6266701EEDDD}"/>
          </ac:picMkLst>
        </pc:picChg>
        <pc:picChg chg="add del mod">
          <ac:chgData name="NG WEN XIAN" userId="b75f883e-cb23-4ac1-a36c-bd87d9cdbd0d" providerId="ADAL" clId="{2B2E8516-1AEF-4E88-8CC0-AF7034D846FC}" dt="2025-05-25T16:07:29.629" v="65" actId="478"/>
          <ac:picMkLst>
            <pc:docMk/>
            <pc:sldMk cId="4072101725" sldId="318"/>
            <ac:picMk id="9" creationId="{709E02A0-5E2D-5D9D-4619-FB0F930D55F6}"/>
          </ac:picMkLst>
        </pc:picChg>
        <pc:picChg chg="add del mod">
          <ac:chgData name="NG WEN XIAN" userId="b75f883e-cb23-4ac1-a36c-bd87d9cdbd0d" providerId="ADAL" clId="{2B2E8516-1AEF-4E88-8CC0-AF7034D846FC}" dt="2025-05-25T16:07:28.136" v="64" actId="478"/>
          <ac:picMkLst>
            <pc:docMk/>
            <pc:sldMk cId="4072101725" sldId="318"/>
            <ac:picMk id="11" creationId="{6C2B153E-E135-9A27-9FC9-76E1E8554F68}"/>
          </ac:picMkLst>
        </pc:picChg>
        <pc:picChg chg="add del mod">
          <ac:chgData name="NG WEN XIAN" userId="b75f883e-cb23-4ac1-a36c-bd87d9cdbd0d" providerId="ADAL" clId="{2B2E8516-1AEF-4E88-8CC0-AF7034D846FC}" dt="2025-05-25T16:08:40.516" v="77" actId="478"/>
          <ac:picMkLst>
            <pc:docMk/>
            <pc:sldMk cId="4072101725" sldId="318"/>
            <ac:picMk id="13" creationId="{BD206303-EFC0-24CC-B062-21A262A03C24}"/>
          </ac:picMkLst>
        </pc:picChg>
        <pc:picChg chg="add del mod">
          <ac:chgData name="NG WEN XIAN" userId="b75f883e-cb23-4ac1-a36c-bd87d9cdbd0d" providerId="ADAL" clId="{2B2E8516-1AEF-4E88-8CC0-AF7034D846FC}" dt="2025-05-25T16:08:41.881" v="79" actId="478"/>
          <ac:picMkLst>
            <pc:docMk/>
            <pc:sldMk cId="4072101725" sldId="318"/>
            <ac:picMk id="15" creationId="{44AA3BF6-5B24-263F-0387-A17AAE45EF63}"/>
          </ac:picMkLst>
        </pc:picChg>
        <pc:picChg chg="add mod">
          <ac:chgData name="NG WEN XIAN" userId="b75f883e-cb23-4ac1-a36c-bd87d9cdbd0d" providerId="ADAL" clId="{2B2E8516-1AEF-4E88-8CC0-AF7034D846FC}" dt="2025-05-25T16:17:53.583" v="144" actId="1076"/>
          <ac:picMkLst>
            <pc:docMk/>
            <pc:sldMk cId="4072101725" sldId="318"/>
            <ac:picMk id="17" creationId="{47F330FC-6E6C-9BCF-77AF-5F2F95EA9056}"/>
          </ac:picMkLst>
        </pc:picChg>
        <pc:picChg chg="add mod">
          <ac:chgData name="NG WEN XIAN" userId="b75f883e-cb23-4ac1-a36c-bd87d9cdbd0d" providerId="ADAL" clId="{2B2E8516-1AEF-4E88-8CC0-AF7034D846FC}" dt="2025-05-25T16:17:49.539" v="140" actId="14100"/>
          <ac:picMkLst>
            <pc:docMk/>
            <pc:sldMk cId="4072101725" sldId="318"/>
            <ac:picMk id="19" creationId="{03B9B8B3-FBE4-BB64-38B8-1909BE587DB4}"/>
          </ac:picMkLst>
        </pc:picChg>
        <pc:picChg chg="add mod">
          <ac:chgData name="NG WEN XIAN" userId="b75f883e-cb23-4ac1-a36c-bd87d9cdbd0d" providerId="ADAL" clId="{2B2E8516-1AEF-4E88-8CC0-AF7034D846FC}" dt="2025-05-25T16:17:51.535" v="142" actId="1076"/>
          <ac:picMkLst>
            <pc:docMk/>
            <pc:sldMk cId="4072101725" sldId="318"/>
            <ac:picMk id="21" creationId="{55974A88-DD01-D5C9-044A-3AAFF6F4F68C}"/>
          </ac:picMkLst>
        </pc:picChg>
        <pc:picChg chg="add mod">
          <ac:chgData name="NG WEN XIAN" userId="b75f883e-cb23-4ac1-a36c-bd87d9cdbd0d" providerId="ADAL" clId="{2B2E8516-1AEF-4E88-8CC0-AF7034D846FC}" dt="2025-05-25T16:17:46.288" v="139" actId="14100"/>
          <ac:picMkLst>
            <pc:docMk/>
            <pc:sldMk cId="4072101725" sldId="318"/>
            <ac:picMk id="25" creationId="{36A27BDB-BB8E-E0E2-29C1-5CA850C8CB35}"/>
          </ac:picMkLst>
        </pc:picChg>
        <pc:picChg chg="add mod">
          <ac:chgData name="NG WEN XIAN" userId="b75f883e-cb23-4ac1-a36c-bd87d9cdbd0d" providerId="ADAL" clId="{2B2E8516-1AEF-4E88-8CC0-AF7034D846FC}" dt="2025-05-25T16:24:07.155" v="217" actId="1076"/>
          <ac:picMkLst>
            <pc:docMk/>
            <pc:sldMk cId="4072101725" sldId="318"/>
            <ac:picMk id="30" creationId="{F2EE3637-9640-5FA4-D925-F2060F557AF5}"/>
          </ac:picMkLst>
        </pc:picChg>
        <pc:picChg chg="add mod">
          <ac:chgData name="NG WEN XIAN" userId="b75f883e-cb23-4ac1-a36c-bd87d9cdbd0d" providerId="ADAL" clId="{2B2E8516-1AEF-4E88-8CC0-AF7034D846FC}" dt="2025-05-25T16:24:18.181" v="222" actId="1076"/>
          <ac:picMkLst>
            <pc:docMk/>
            <pc:sldMk cId="4072101725" sldId="318"/>
            <ac:picMk id="32" creationId="{96AB4B23-018F-34F4-4B98-06A9935C7F2B}"/>
          </ac:picMkLst>
        </pc:picChg>
        <pc:picChg chg="add del mod">
          <ac:chgData name="NG WEN XIAN" userId="b75f883e-cb23-4ac1-a36c-bd87d9cdbd0d" providerId="ADAL" clId="{2B2E8516-1AEF-4E88-8CC0-AF7034D846FC}" dt="2025-05-25T16:26:38.962" v="231" actId="478"/>
          <ac:picMkLst>
            <pc:docMk/>
            <pc:sldMk cId="4072101725" sldId="318"/>
            <ac:picMk id="34" creationId="{D0D742FD-C947-F582-1196-0307BF4303E8}"/>
          </ac:picMkLst>
        </pc:picChg>
        <pc:picChg chg="add mod">
          <ac:chgData name="NG WEN XIAN" userId="b75f883e-cb23-4ac1-a36c-bd87d9cdbd0d" providerId="ADAL" clId="{2B2E8516-1AEF-4E88-8CC0-AF7034D846FC}" dt="2025-05-25T16:26:37.788" v="230" actId="1076"/>
          <ac:picMkLst>
            <pc:docMk/>
            <pc:sldMk cId="4072101725" sldId="318"/>
            <ac:picMk id="36" creationId="{D23BA667-C5DF-C295-E819-65A6FA2CFBDD}"/>
          </ac:picMkLst>
        </pc:picChg>
        <pc:picChg chg="add mod">
          <ac:chgData name="NG WEN XIAN" userId="b75f883e-cb23-4ac1-a36c-bd87d9cdbd0d" providerId="ADAL" clId="{2B2E8516-1AEF-4E88-8CC0-AF7034D846FC}" dt="2025-05-25T16:26:49.069" v="236" actId="1076"/>
          <ac:picMkLst>
            <pc:docMk/>
            <pc:sldMk cId="4072101725" sldId="318"/>
            <ac:picMk id="38" creationId="{DB6F2FC6-9053-57A6-4E96-20F269F08BF8}"/>
          </ac:picMkLst>
        </pc:picChg>
      </pc:sldChg>
      <pc:sldChg chg="addSp delSp modSp mod">
        <pc:chgData name="NG WEN XIAN" userId="b75f883e-cb23-4ac1-a36c-bd87d9cdbd0d" providerId="ADAL" clId="{2B2E8516-1AEF-4E88-8CC0-AF7034D846FC}" dt="2025-05-25T16:38:18.658" v="1083" actId="20577"/>
        <pc:sldMkLst>
          <pc:docMk/>
          <pc:sldMk cId="3969996159" sldId="319"/>
        </pc:sldMkLst>
        <pc:spChg chg="mod">
          <ac:chgData name="NG WEN XIAN" userId="b75f883e-cb23-4ac1-a36c-bd87d9cdbd0d" providerId="ADAL" clId="{2B2E8516-1AEF-4E88-8CC0-AF7034D846FC}" dt="2025-05-25T16:38:18.658" v="1083" actId="20577"/>
          <ac:spMkLst>
            <pc:docMk/>
            <pc:sldMk cId="3969996159" sldId="319"/>
            <ac:spMk id="4" creationId="{97DCC342-9FD1-7055-EAAC-008DC851B13F}"/>
          </ac:spMkLst>
        </pc:spChg>
        <pc:spChg chg="del">
          <ac:chgData name="NG WEN XIAN" userId="b75f883e-cb23-4ac1-a36c-bd87d9cdbd0d" providerId="ADAL" clId="{2B2E8516-1AEF-4E88-8CC0-AF7034D846FC}" dt="2025-05-25T16:27:56.524" v="286" actId="478"/>
          <ac:spMkLst>
            <pc:docMk/>
            <pc:sldMk cId="3969996159" sldId="319"/>
            <ac:spMk id="5" creationId="{2136FCF6-982C-CC37-9625-3EBFC7E7DD13}"/>
          </ac:spMkLst>
        </pc:spChg>
        <pc:spChg chg="add mod">
          <ac:chgData name="NG WEN XIAN" userId="b75f883e-cb23-4ac1-a36c-bd87d9cdbd0d" providerId="ADAL" clId="{2B2E8516-1AEF-4E88-8CC0-AF7034D846FC}" dt="2025-05-25T16:28:17.821" v="288" actId="1076"/>
          <ac:spMkLst>
            <pc:docMk/>
            <pc:sldMk cId="3969996159" sldId="319"/>
            <ac:spMk id="7" creationId="{F151327B-B85B-CBD5-6BC8-6ABCE73CE386}"/>
          </ac:spMkLst>
        </pc:spChg>
        <pc:spChg chg="add del mod">
          <ac:chgData name="NG WEN XIAN" userId="b75f883e-cb23-4ac1-a36c-bd87d9cdbd0d" providerId="ADAL" clId="{2B2E8516-1AEF-4E88-8CC0-AF7034D846FC}" dt="2025-05-25T16:29:03.514" v="355" actId="478"/>
          <ac:spMkLst>
            <pc:docMk/>
            <pc:sldMk cId="3969996159" sldId="319"/>
            <ac:spMk id="9" creationId="{9DA4D8C3-19BA-5D6E-5608-7F7016C8211A}"/>
          </ac:spMkLst>
        </pc:spChg>
        <pc:spChg chg="add del mod">
          <ac:chgData name="NG WEN XIAN" userId="b75f883e-cb23-4ac1-a36c-bd87d9cdbd0d" providerId="ADAL" clId="{2B2E8516-1AEF-4E88-8CC0-AF7034D846FC}" dt="2025-05-25T16:30:35.346" v="583" actId="478"/>
          <ac:spMkLst>
            <pc:docMk/>
            <pc:sldMk cId="3969996159" sldId="319"/>
            <ac:spMk id="10" creationId="{B57C71B2-5774-085B-16E2-29DFCFA13B91}"/>
          </ac:spMkLst>
        </pc:spChg>
        <pc:spChg chg="add mod">
          <ac:chgData name="NG WEN XIAN" userId="b75f883e-cb23-4ac1-a36c-bd87d9cdbd0d" providerId="ADAL" clId="{2B2E8516-1AEF-4E88-8CC0-AF7034D846FC}" dt="2025-05-25T16:31:18.695" v="734" actId="1076"/>
          <ac:spMkLst>
            <pc:docMk/>
            <pc:sldMk cId="3969996159" sldId="319"/>
            <ac:spMk id="11" creationId="{395E7EFC-32BA-4D6C-2834-FC43768DB993}"/>
          </ac:spMkLst>
        </pc:spChg>
        <pc:graphicFrameChg chg="del modGraphic">
          <ac:chgData name="NG WEN XIAN" userId="b75f883e-cb23-4ac1-a36c-bd87d9cdbd0d" providerId="ADAL" clId="{2B2E8516-1AEF-4E88-8CC0-AF7034D846FC}" dt="2025-05-25T16:28:21.178" v="291" actId="478"/>
          <ac:graphicFrameMkLst>
            <pc:docMk/>
            <pc:sldMk cId="3969996159" sldId="319"/>
            <ac:graphicFrameMk id="6" creationId="{4DB3991E-0605-C20E-53AD-D64E13638DA5}"/>
          </ac:graphicFrameMkLst>
        </pc:graphicFrameChg>
        <pc:picChg chg="add mod">
          <ac:chgData name="NG WEN XIAN" userId="b75f883e-cb23-4ac1-a36c-bd87d9cdbd0d" providerId="ADAL" clId="{2B2E8516-1AEF-4E88-8CC0-AF7034D846FC}" dt="2025-05-25T16:33:33.918" v="912" actId="1076"/>
          <ac:picMkLst>
            <pc:docMk/>
            <pc:sldMk cId="3969996159" sldId="319"/>
            <ac:picMk id="13" creationId="{4A976C21-533D-00E2-F943-37167E0FC692}"/>
          </ac:picMkLst>
        </pc:picChg>
      </pc:sldChg>
      <pc:sldChg chg="addSp delSp modSp mod">
        <pc:chgData name="NG WEN XIAN" userId="b75f883e-cb23-4ac1-a36c-bd87d9cdbd0d" providerId="ADAL" clId="{2B2E8516-1AEF-4E88-8CC0-AF7034D846FC}" dt="2025-05-25T16:39:09.604" v="1202" actId="313"/>
        <pc:sldMkLst>
          <pc:docMk/>
          <pc:sldMk cId="2498021601" sldId="321"/>
        </pc:sldMkLst>
        <pc:spChg chg="del">
          <ac:chgData name="NG WEN XIAN" userId="b75f883e-cb23-4ac1-a36c-bd87d9cdbd0d" providerId="ADAL" clId="{2B2E8516-1AEF-4E88-8CC0-AF7034D846FC}" dt="2025-05-25T16:34:42.083" v="913" actId="478"/>
          <ac:spMkLst>
            <pc:docMk/>
            <pc:sldMk cId="2498021601" sldId="321"/>
            <ac:spMk id="3" creationId="{38D62608-F5E4-7EC0-5EF0-4F988DDDEC5B}"/>
          </ac:spMkLst>
        </pc:spChg>
        <pc:spChg chg="add mod">
          <ac:chgData name="NG WEN XIAN" userId="b75f883e-cb23-4ac1-a36c-bd87d9cdbd0d" providerId="ADAL" clId="{2B2E8516-1AEF-4E88-8CC0-AF7034D846FC}" dt="2025-05-25T16:36:01.009" v="920" actId="1076"/>
          <ac:spMkLst>
            <pc:docMk/>
            <pc:sldMk cId="2498021601" sldId="321"/>
            <ac:spMk id="5" creationId="{590167DC-1FB7-143B-060D-86BCEE12B7BB}"/>
          </ac:spMkLst>
        </pc:spChg>
        <pc:spChg chg="add del mod">
          <ac:chgData name="NG WEN XIAN" userId="b75f883e-cb23-4ac1-a36c-bd87d9cdbd0d" providerId="ADAL" clId="{2B2E8516-1AEF-4E88-8CC0-AF7034D846FC}" dt="2025-05-25T16:34:53.213" v="918" actId="478"/>
          <ac:spMkLst>
            <pc:docMk/>
            <pc:sldMk cId="2498021601" sldId="321"/>
            <ac:spMk id="7" creationId="{5D17260C-B39A-06CE-44B4-5825650419B7}"/>
          </ac:spMkLst>
        </pc:spChg>
        <pc:spChg chg="del">
          <ac:chgData name="NG WEN XIAN" userId="b75f883e-cb23-4ac1-a36c-bd87d9cdbd0d" providerId="ADAL" clId="{2B2E8516-1AEF-4E88-8CC0-AF7034D846FC}" dt="2025-05-25T16:34:45.005" v="914" actId="478"/>
          <ac:spMkLst>
            <pc:docMk/>
            <pc:sldMk cId="2498021601" sldId="321"/>
            <ac:spMk id="12" creationId="{288BD9B8-D6A6-D55A-830D-4D3CC2DC3933}"/>
          </ac:spMkLst>
        </pc:spChg>
        <pc:spChg chg="mod">
          <ac:chgData name="NG WEN XIAN" userId="b75f883e-cb23-4ac1-a36c-bd87d9cdbd0d" providerId="ADAL" clId="{2B2E8516-1AEF-4E88-8CC0-AF7034D846FC}" dt="2025-05-25T16:36:52.669" v="973" actId="1076"/>
          <ac:spMkLst>
            <pc:docMk/>
            <pc:sldMk cId="2498021601" sldId="321"/>
            <ac:spMk id="13" creationId="{0853098E-C088-D323-4BF2-987893F262F6}"/>
          </ac:spMkLst>
        </pc:spChg>
        <pc:spChg chg="add mod">
          <ac:chgData name="NG WEN XIAN" userId="b75f883e-cb23-4ac1-a36c-bd87d9cdbd0d" providerId="ADAL" clId="{2B2E8516-1AEF-4E88-8CC0-AF7034D846FC}" dt="2025-05-25T16:37:28.763" v="1069" actId="1076"/>
          <ac:spMkLst>
            <pc:docMk/>
            <pc:sldMk cId="2498021601" sldId="321"/>
            <ac:spMk id="14" creationId="{265D7004-E1DE-69E4-B256-714D57B917F8}"/>
          </ac:spMkLst>
        </pc:spChg>
        <pc:spChg chg="add mod">
          <ac:chgData name="NG WEN XIAN" userId="b75f883e-cb23-4ac1-a36c-bd87d9cdbd0d" providerId="ADAL" clId="{2B2E8516-1AEF-4E88-8CC0-AF7034D846FC}" dt="2025-05-25T16:39:09.604" v="1202" actId="313"/>
          <ac:spMkLst>
            <pc:docMk/>
            <pc:sldMk cId="2498021601" sldId="321"/>
            <ac:spMk id="17" creationId="{049FB31C-5DF5-235F-8475-CAB398836181}"/>
          </ac:spMkLst>
        </pc:spChg>
        <pc:picChg chg="add mod">
          <ac:chgData name="NG WEN XIAN" userId="b75f883e-cb23-4ac1-a36c-bd87d9cdbd0d" providerId="ADAL" clId="{2B2E8516-1AEF-4E88-8CC0-AF7034D846FC}" dt="2025-05-25T16:36:02.317" v="921" actId="1076"/>
          <ac:picMkLst>
            <pc:docMk/>
            <pc:sldMk cId="2498021601" sldId="321"/>
            <ac:picMk id="9" creationId="{94CA1776-25CA-DC88-072F-ACBE5B806E20}"/>
          </ac:picMkLst>
        </pc:picChg>
        <pc:picChg chg="add mod">
          <ac:chgData name="NG WEN XIAN" userId="b75f883e-cb23-4ac1-a36c-bd87d9cdbd0d" providerId="ADAL" clId="{2B2E8516-1AEF-4E88-8CC0-AF7034D846FC}" dt="2025-05-25T16:38:01.529" v="1076" actId="14100"/>
          <ac:picMkLst>
            <pc:docMk/>
            <pc:sldMk cId="2498021601" sldId="321"/>
            <ac:picMk id="11" creationId="{C4A501D7-936D-C929-8582-F37EBD150AD3}"/>
          </ac:picMkLst>
        </pc:picChg>
        <pc:picChg chg="add mod">
          <ac:chgData name="NG WEN XIAN" userId="b75f883e-cb23-4ac1-a36c-bd87d9cdbd0d" providerId="ADAL" clId="{2B2E8516-1AEF-4E88-8CC0-AF7034D846FC}" dt="2025-05-25T16:38:03.514" v="1078" actId="1076"/>
          <ac:picMkLst>
            <pc:docMk/>
            <pc:sldMk cId="2498021601" sldId="321"/>
            <ac:picMk id="16" creationId="{77BC408B-9031-0545-2431-93711C03651A}"/>
          </ac:picMkLst>
        </pc:picChg>
      </pc:sldChg>
      <pc:sldChg chg="addSp delSp modSp mod">
        <pc:chgData name="NG WEN XIAN" userId="b75f883e-cb23-4ac1-a36c-bd87d9cdbd0d" providerId="ADAL" clId="{2B2E8516-1AEF-4E88-8CC0-AF7034D846FC}" dt="2025-05-25T16:41:34.508" v="1238" actId="20577"/>
        <pc:sldMkLst>
          <pc:docMk/>
          <pc:sldMk cId="1686213229" sldId="322"/>
        </pc:sldMkLst>
        <pc:spChg chg="del">
          <ac:chgData name="NG WEN XIAN" userId="b75f883e-cb23-4ac1-a36c-bd87d9cdbd0d" providerId="ADAL" clId="{2B2E8516-1AEF-4E88-8CC0-AF7034D846FC}" dt="2025-05-25T16:40:29.408" v="1203" actId="478"/>
          <ac:spMkLst>
            <pc:docMk/>
            <pc:sldMk cId="1686213229" sldId="322"/>
            <ac:spMk id="2" creationId="{4730A324-0737-F0DA-1F7D-10CBE06D7C3F}"/>
          </ac:spMkLst>
        </pc:spChg>
        <pc:spChg chg="add mod">
          <ac:chgData name="NG WEN XIAN" userId="b75f883e-cb23-4ac1-a36c-bd87d9cdbd0d" providerId="ADAL" clId="{2B2E8516-1AEF-4E88-8CC0-AF7034D846FC}" dt="2025-05-25T16:41:34.508" v="1238" actId="20577"/>
          <ac:spMkLst>
            <pc:docMk/>
            <pc:sldMk cId="1686213229" sldId="322"/>
            <ac:spMk id="6" creationId="{8ED41B4D-DF9D-37A2-36FA-32A535D831E1}"/>
          </ac:spMkLst>
        </pc:spChg>
        <pc:spChg chg="add del mod">
          <ac:chgData name="NG WEN XIAN" userId="b75f883e-cb23-4ac1-a36c-bd87d9cdbd0d" providerId="ADAL" clId="{2B2E8516-1AEF-4E88-8CC0-AF7034D846FC}" dt="2025-05-25T16:41:00.610" v="1208" actId="22"/>
          <ac:spMkLst>
            <pc:docMk/>
            <pc:sldMk cId="1686213229" sldId="322"/>
            <ac:spMk id="8" creationId="{BCDC0CC3-5FCA-74B5-3174-446EF9EFE748}"/>
          </ac:spMkLst>
        </pc:spChg>
        <pc:graphicFrameChg chg="del">
          <ac:chgData name="NG WEN XIAN" userId="b75f883e-cb23-4ac1-a36c-bd87d9cdbd0d" providerId="ADAL" clId="{2B2E8516-1AEF-4E88-8CC0-AF7034D846FC}" dt="2025-05-25T16:40:30.943" v="1204" actId="478"/>
          <ac:graphicFrameMkLst>
            <pc:docMk/>
            <pc:sldMk cId="1686213229" sldId="322"/>
            <ac:graphicFrameMk id="5" creationId="{AC0C7FF8-9CAF-6C67-C1E5-AF40401D0B3D}"/>
          </ac:graphicFrameMkLst>
        </pc:graphicFrameChg>
        <pc:picChg chg="add mod">
          <ac:chgData name="NG WEN XIAN" userId="b75f883e-cb23-4ac1-a36c-bd87d9cdbd0d" providerId="ADAL" clId="{2B2E8516-1AEF-4E88-8CC0-AF7034D846FC}" dt="2025-05-25T16:41:30.647" v="1225" actId="1076"/>
          <ac:picMkLst>
            <pc:docMk/>
            <pc:sldMk cId="1686213229" sldId="322"/>
            <ac:picMk id="10" creationId="{0C007B2B-2105-E711-EDE0-7C4E0E858DB3}"/>
          </ac:picMkLst>
        </pc:picChg>
        <pc:picChg chg="add mod ord">
          <ac:chgData name="NG WEN XIAN" userId="b75f883e-cb23-4ac1-a36c-bd87d9cdbd0d" providerId="ADAL" clId="{2B2E8516-1AEF-4E88-8CC0-AF7034D846FC}" dt="2025-05-25T16:41:29.373" v="1224" actId="1076"/>
          <ac:picMkLst>
            <pc:docMk/>
            <pc:sldMk cId="1686213229" sldId="322"/>
            <ac:picMk id="12" creationId="{C7865B41-EE60-47F8-52F8-FB9F9244B538}"/>
          </ac:picMkLst>
        </pc:picChg>
        <pc:picChg chg="add mod">
          <ac:chgData name="NG WEN XIAN" userId="b75f883e-cb23-4ac1-a36c-bd87d9cdbd0d" providerId="ADAL" clId="{2B2E8516-1AEF-4E88-8CC0-AF7034D846FC}" dt="2025-05-25T16:41:28.736" v="1223" actId="1076"/>
          <ac:picMkLst>
            <pc:docMk/>
            <pc:sldMk cId="1686213229" sldId="322"/>
            <ac:picMk id="14" creationId="{FE032C95-D583-591A-9FE8-B66125C9C55B}"/>
          </ac:picMkLst>
        </pc:picChg>
      </pc:sldChg>
      <pc:sldChg chg="addSp delSp modSp add mod ord">
        <pc:chgData name="NG WEN XIAN" userId="b75f883e-cb23-4ac1-a36c-bd87d9cdbd0d" providerId="ADAL" clId="{2B2E8516-1AEF-4E88-8CC0-AF7034D846FC}" dt="2025-05-25T16:43:13.739" v="1258" actId="14100"/>
        <pc:sldMkLst>
          <pc:docMk/>
          <pc:sldMk cId="1893645608" sldId="323"/>
        </pc:sldMkLst>
        <pc:spChg chg="mod">
          <ac:chgData name="NG WEN XIAN" userId="b75f883e-cb23-4ac1-a36c-bd87d9cdbd0d" providerId="ADAL" clId="{2B2E8516-1AEF-4E88-8CC0-AF7034D846FC}" dt="2025-05-25T16:41:59.127" v="1251" actId="20577"/>
          <ac:spMkLst>
            <pc:docMk/>
            <pc:sldMk cId="1893645608" sldId="323"/>
            <ac:spMk id="11" creationId="{175253D8-644B-5219-8B15-E53C2C6952FC}"/>
          </ac:spMkLst>
        </pc:spChg>
        <pc:picChg chg="add mod">
          <ac:chgData name="NG WEN XIAN" userId="b75f883e-cb23-4ac1-a36c-bd87d9cdbd0d" providerId="ADAL" clId="{2B2E8516-1AEF-4E88-8CC0-AF7034D846FC}" dt="2025-05-25T16:43:13.739" v="1258" actId="14100"/>
          <ac:picMkLst>
            <pc:docMk/>
            <pc:sldMk cId="1893645608" sldId="323"/>
            <ac:picMk id="5" creationId="{28D0F5CA-3687-9314-3258-1D46239F4A94}"/>
          </ac:picMkLst>
        </pc:picChg>
        <pc:picChg chg="del">
          <ac:chgData name="NG WEN XIAN" userId="b75f883e-cb23-4ac1-a36c-bd87d9cdbd0d" providerId="ADAL" clId="{2B2E8516-1AEF-4E88-8CC0-AF7034D846FC}" dt="2025-05-25T16:42:57.418" v="1252" actId="478"/>
          <ac:picMkLst>
            <pc:docMk/>
            <pc:sldMk cId="1893645608" sldId="323"/>
            <ac:picMk id="13" creationId="{1AF9CDFC-BB09-F51B-3E2C-5D7D130906F7}"/>
          </ac:picMkLst>
        </pc:picChg>
      </pc:sldChg>
      <pc:sldChg chg="addSp delSp modSp add mod ord">
        <pc:chgData name="NG WEN XIAN" userId="b75f883e-cb23-4ac1-a36c-bd87d9cdbd0d" providerId="ADAL" clId="{2B2E8516-1AEF-4E88-8CC0-AF7034D846FC}" dt="2025-05-25T16:59:21.830" v="1404" actId="1076"/>
        <pc:sldMkLst>
          <pc:docMk/>
          <pc:sldMk cId="670448987" sldId="324"/>
        </pc:sldMkLst>
        <pc:spChg chg="add mod">
          <ac:chgData name="NG WEN XIAN" userId="b75f883e-cb23-4ac1-a36c-bd87d9cdbd0d" providerId="ADAL" clId="{2B2E8516-1AEF-4E88-8CC0-AF7034D846FC}" dt="2025-05-25T16:58:45.311" v="1385" actId="1076"/>
          <ac:spMkLst>
            <pc:docMk/>
            <pc:sldMk cId="670448987" sldId="324"/>
            <ac:spMk id="12" creationId="{B6BBBC0D-7756-F148-A802-6035E19761C5}"/>
          </ac:spMkLst>
        </pc:spChg>
        <pc:spChg chg="mod">
          <ac:chgData name="NG WEN XIAN" userId="b75f883e-cb23-4ac1-a36c-bd87d9cdbd0d" providerId="ADAL" clId="{2B2E8516-1AEF-4E88-8CC0-AF7034D846FC}" dt="2025-05-25T16:44:31.718" v="1343" actId="20577"/>
          <ac:spMkLst>
            <pc:docMk/>
            <pc:sldMk cId="670448987" sldId="324"/>
            <ac:spMk id="14" creationId="{7C682E9B-10AE-3CA7-804C-51A764C12A3F}"/>
          </ac:spMkLst>
        </pc:spChg>
        <pc:spChg chg="add mod">
          <ac:chgData name="NG WEN XIAN" userId="b75f883e-cb23-4ac1-a36c-bd87d9cdbd0d" providerId="ADAL" clId="{2B2E8516-1AEF-4E88-8CC0-AF7034D846FC}" dt="2025-05-25T16:58:59.533" v="1396" actId="1076"/>
          <ac:spMkLst>
            <pc:docMk/>
            <pc:sldMk cId="670448987" sldId="324"/>
            <ac:spMk id="15" creationId="{258AAB99-53D5-8C65-F0E5-956F6FEF506F}"/>
          </ac:spMkLst>
        </pc:spChg>
        <pc:spChg chg="del">
          <ac:chgData name="NG WEN XIAN" userId="b75f883e-cb23-4ac1-a36c-bd87d9cdbd0d" providerId="ADAL" clId="{2B2E8516-1AEF-4E88-8CC0-AF7034D846FC}" dt="2025-05-25T16:44:36.526" v="1344" actId="478"/>
          <ac:spMkLst>
            <pc:docMk/>
            <pc:sldMk cId="670448987" sldId="324"/>
            <ac:spMk id="17" creationId="{F4CA20D8-5CDB-B7E3-41CF-BE0440A7827C}"/>
          </ac:spMkLst>
        </pc:spChg>
        <pc:picChg chg="add mod">
          <ac:chgData name="NG WEN XIAN" userId="b75f883e-cb23-4ac1-a36c-bd87d9cdbd0d" providerId="ADAL" clId="{2B2E8516-1AEF-4E88-8CC0-AF7034D846FC}" dt="2025-05-25T16:43:58.575" v="1267" actId="1076"/>
          <ac:picMkLst>
            <pc:docMk/>
            <pc:sldMk cId="670448987" sldId="324"/>
            <ac:picMk id="4" creationId="{EAA5A776-9C46-45C5-B418-6E27FC5D67D7}"/>
          </ac:picMkLst>
        </pc:picChg>
        <pc:picChg chg="add mod">
          <ac:chgData name="NG WEN XIAN" userId="b75f883e-cb23-4ac1-a36c-bd87d9cdbd0d" providerId="ADAL" clId="{2B2E8516-1AEF-4E88-8CC0-AF7034D846FC}" dt="2025-05-25T16:58:25.572" v="1364" actId="1076"/>
          <ac:picMkLst>
            <pc:docMk/>
            <pc:sldMk cId="670448987" sldId="324"/>
            <ac:picMk id="7" creationId="{D3397BC2-2A53-1B3F-E47B-979798FCEE6D}"/>
          </ac:picMkLst>
        </pc:picChg>
        <pc:picChg chg="del">
          <ac:chgData name="NG WEN XIAN" userId="b75f883e-cb23-4ac1-a36c-bd87d9cdbd0d" providerId="ADAL" clId="{2B2E8516-1AEF-4E88-8CC0-AF7034D846FC}" dt="2025-05-25T16:43:52.976" v="1262" actId="478"/>
          <ac:picMkLst>
            <pc:docMk/>
            <pc:sldMk cId="670448987" sldId="324"/>
            <ac:picMk id="9" creationId="{02D3BF71-2AFC-0C02-848C-8C410894BA9E}"/>
          </ac:picMkLst>
        </pc:picChg>
        <pc:picChg chg="add mod">
          <ac:chgData name="NG WEN XIAN" userId="b75f883e-cb23-4ac1-a36c-bd87d9cdbd0d" providerId="ADAL" clId="{2B2E8516-1AEF-4E88-8CC0-AF7034D846FC}" dt="2025-05-25T16:59:21.830" v="1404" actId="1076"/>
          <ac:picMkLst>
            <pc:docMk/>
            <pc:sldMk cId="670448987" sldId="324"/>
            <ac:picMk id="10" creationId="{67B0BE03-DF81-52F7-BF29-BF6B2AEF6607}"/>
          </ac:picMkLst>
        </pc:picChg>
        <pc:picChg chg="del">
          <ac:chgData name="NG WEN XIAN" userId="b75f883e-cb23-4ac1-a36c-bd87d9cdbd0d" providerId="ADAL" clId="{2B2E8516-1AEF-4E88-8CC0-AF7034D846FC}" dt="2025-05-25T16:59:11.172" v="1397" actId="478"/>
          <ac:picMkLst>
            <pc:docMk/>
            <pc:sldMk cId="670448987" sldId="324"/>
            <ac:picMk id="11" creationId="{7DB5E665-71EC-7E4D-FD96-F7F83EADDFCA}"/>
          </ac:picMkLst>
        </pc:picChg>
        <pc:picChg chg="del">
          <ac:chgData name="NG WEN XIAN" userId="b75f883e-cb23-4ac1-a36c-bd87d9cdbd0d" providerId="ADAL" clId="{2B2E8516-1AEF-4E88-8CC0-AF7034D846FC}" dt="2025-05-25T16:44:08.913" v="1268" actId="478"/>
          <ac:picMkLst>
            <pc:docMk/>
            <pc:sldMk cId="670448987" sldId="324"/>
            <ac:picMk id="16" creationId="{55DADA66-50F5-C7A9-7349-C7E457E8E7EB}"/>
          </ac:picMkLst>
        </pc:picChg>
        <pc:picChg chg="add mod">
          <ac:chgData name="NG WEN XIAN" userId="b75f883e-cb23-4ac1-a36c-bd87d9cdbd0d" providerId="ADAL" clId="{2B2E8516-1AEF-4E88-8CC0-AF7034D846FC}" dt="2025-05-25T16:59:20.889" v="1403" actId="1076"/>
          <ac:picMkLst>
            <pc:docMk/>
            <pc:sldMk cId="670448987" sldId="324"/>
            <ac:picMk id="19" creationId="{7E397166-7418-A430-66BE-DF0F077F8EB8}"/>
          </ac:picMkLst>
        </pc:picChg>
      </pc:sldChg>
      <pc:sldChg chg="addSp delSp modSp add mod ord">
        <pc:chgData name="NG WEN XIAN" userId="b75f883e-cb23-4ac1-a36c-bd87d9cdbd0d" providerId="ADAL" clId="{2B2E8516-1AEF-4E88-8CC0-AF7034D846FC}" dt="2025-05-25T17:34:51.973" v="1533" actId="1076"/>
        <pc:sldMkLst>
          <pc:docMk/>
          <pc:sldMk cId="4147073776" sldId="325"/>
        </pc:sldMkLst>
        <pc:spChg chg="mod">
          <ac:chgData name="NG WEN XIAN" userId="b75f883e-cb23-4ac1-a36c-bd87d9cdbd0d" providerId="ADAL" clId="{2B2E8516-1AEF-4E88-8CC0-AF7034D846FC}" dt="2025-05-25T17:34:51.973" v="1533" actId="1076"/>
          <ac:spMkLst>
            <pc:docMk/>
            <pc:sldMk cId="4147073776" sldId="325"/>
            <ac:spMk id="6" creationId="{C2EC7D69-DFB8-98C5-9EBD-9B6D480DE074}"/>
          </ac:spMkLst>
        </pc:spChg>
        <pc:spChg chg="add del mod">
          <ac:chgData name="NG WEN XIAN" userId="b75f883e-cb23-4ac1-a36c-bd87d9cdbd0d" providerId="ADAL" clId="{2B2E8516-1AEF-4E88-8CC0-AF7034D846FC}" dt="2025-05-25T17:29:00.076" v="1469" actId="478"/>
          <ac:spMkLst>
            <pc:docMk/>
            <pc:sldMk cId="4147073776" sldId="325"/>
            <ac:spMk id="13" creationId="{0EF64563-8445-07AE-4B58-99912D48A0CB}"/>
          </ac:spMkLst>
        </pc:spChg>
        <pc:spChg chg="add mod">
          <ac:chgData name="NG WEN XIAN" userId="b75f883e-cb23-4ac1-a36c-bd87d9cdbd0d" providerId="ADAL" clId="{2B2E8516-1AEF-4E88-8CC0-AF7034D846FC}" dt="2025-05-25T17:28:05.269" v="1456" actId="14100"/>
          <ac:spMkLst>
            <pc:docMk/>
            <pc:sldMk cId="4147073776" sldId="325"/>
            <ac:spMk id="25" creationId="{2177E567-34E7-E48D-0884-A64D0E92F3C2}"/>
          </ac:spMkLst>
        </pc:spChg>
        <pc:spChg chg="add mod">
          <ac:chgData name="NG WEN XIAN" userId="b75f883e-cb23-4ac1-a36c-bd87d9cdbd0d" providerId="ADAL" clId="{2B2E8516-1AEF-4E88-8CC0-AF7034D846FC}" dt="2025-05-25T17:28:16.085" v="1464" actId="14100"/>
          <ac:spMkLst>
            <pc:docMk/>
            <pc:sldMk cId="4147073776" sldId="325"/>
            <ac:spMk id="26" creationId="{DB80BDE4-D382-958A-8D7B-76BEB9B00AC2}"/>
          </ac:spMkLst>
        </pc:spChg>
        <pc:spChg chg="add mod">
          <ac:chgData name="NG WEN XIAN" userId="b75f883e-cb23-4ac1-a36c-bd87d9cdbd0d" providerId="ADAL" clId="{2B2E8516-1AEF-4E88-8CC0-AF7034D846FC}" dt="2025-05-25T17:34:48.908" v="1532" actId="1076"/>
          <ac:spMkLst>
            <pc:docMk/>
            <pc:sldMk cId="4147073776" sldId="325"/>
            <ac:spMk id="30" creationId="{43807015-91F7-BEF3-7C68-81B81D6352FC}"/>
          </ac:spMkLst>
        </pc:spChg>
        <pc:picChg chg="add del mod">
          <ac:chgData name="NG WEN XIAN" userId="b75f883e-cb23-4ac1-a36c-bd87d9cdbd0d" providerId="ADAL" clId="{2B2E8516-1AEF-4E88-8CC0-AF7034D846FC}" dt="2025-05-25T17:00:16.204" v="1406" actId="478"/>
          <ac:picMkLst>
            <pc:docMk/>
            <pc:sldMk cId="4147073776" sldId="325"/>
            <ac:picMk id="4" creationId="{66926819-8340-9521-4999-E5CE06F0B79B}"/>
          </ac:picMkLst>
        </pc:picChg>
        <pc:picChg chg="add del">
          <ac:chgData name="NG WEN XIAN" userId="b75f883e-cb23-4ac1-a36c-bd87d9cdbd0d" providerId="ADAL" clId="{2B2E8516-1AEF-4E88-8CC0-AF7034D846FC}" dt="2025-05-25T17:00:14.871" v="1405" actId="478"/>
          <ac:picMkLst>
            <pc:docMk/>
            <pc:sldMk cId="4147073776" sldId="325"/>
            <ac:picMk id="7" creationId="{F15212F1-D295-665C-91BA-F0553DFF30CE}"/>
          </ac:picMkLst>
        </pc:picChg>
        <pc:picChg chg="add del mod">
          <ac:chgData name="NG WEN XIAN" userId="b75f883e-cb23-4ac1-a36c-bd87d9cdbd0d" providerId="ADAL" clId="{2B2E8516-1AEF-4E88-8CC0-AF7034D846FC}" dt="2025-05-25T16:57:40.105" v="1360" actId="478"/>
          <ac:picMkLst>
            <pc:docMk/>
            <pc:sldMk cId="4147073776" sldId="325"/>
            <ac:picMk id="9" creationId="{1D061EDB-6736-B65A-D2AF-6C15A2839BD6}"/>
          </ac:picMkLst>
        </pc:picChg>
        <pc:picChg chg="del">
          <ac:chgData name="NG WEN XIAN" userId="b75f883e-cb23-4ac1-a36c-bd87d9cdbd0d" providerId="ADAL" clId="{2B2E8516-1AEF-4E88-8CC0-AF7034D846FC}" dt="2025-05-25T16:57:02.360" v="1348" actId="478"/>
          <ac:picMkLst>
            <pc:docMk/>
            <pc:sldMk cId="4147073776" sldId="325"/>
            <ac:picMk id="10" creationId="{6C8B4BC8-5ADB-09CA-FCA4-17F97FAF3178}"/>
          </ac:picMkLst>
        </pc:picChg>
        <pc:picChg chg="del">
          <ac:chgData name="NG WEN XIAN" userId="b75f883e-cb23-4ac1-a36c-bd87d9cdbd0d" providerId="ADAL" clId="{2B2E8516-1AEF-4E88-8CC0-AF7034D846FC}" dt="2025-05-25T17:00:16.989" v="1408" actId="478"/>
          <ac:picMkLst>
            <pc:docMk/>
            <pc:sldMk cId="4147073776" sldId="325"/>
            <ac:picMk id="12" creationId="{37510B32-B2C3-9930-5695-C92D21A913C1}"/>
          </ac:picMkLst>
        </pc:picChg>
        <pc:picChg chg="del">
          <ac:chgData name="NG WEN XIAN" userId="b75f883e-cb23-4ac1-a36c-bd87d9cdbd0d" providerId="ADAL" clId="{2B2E8516-1AEF-4E88-8CC0-AF7034D846FC}" dt="2025-05-25T17:00:16.642" v="1407" actId="478"/>
          <ac:picMkLst>
            <pc:docMk/>
            <pc:sldMk cId="4147073776" sldId="325"/>
            <ac:picMk id="14" creationId="{787CE3D0-3749-A685-43F3-7CBA057AD1C3}"/>
          </ac:picMkLst>
        </pc:picChg>
        <pc:picChg chg="add del mod">
          <ac:chgData name="NG WEN XIAN" userId="b75f883e-cb23-4ac1-a36c-bd87d9cdbd0d" providerId="ADAL" clId="{2B2E8516-1AEF-4E88-8CC0-AF7034D846FC}" dt="2025-05-25T17:00:27.769" v="1411" actId="478"/>
          <ac:picMkLst>
            <pc:docMk/>
            <pc:sldMk cId="4147073776" sldId="325"/>
            <ac:picMk id="16" creationId="{BDD30CA7-1342-EEA5-3B22-EE94589B3134}"/>
          </ac:picMkLst>
        </pc:picChg>
        <pc:picChg chg="add mod">
          <ac:chgData name="NG WEN XIAN" userId="b75f883e-cb23-4ac1-a36c-bd87d9cdbd0d" providerId="ADAL" clId="{2B2E8516-1AEF-4E88-8CC0-AF7034D846FC}" dt="2025-05-25T17:34:39.998" v="1527" actId="1076"/>
          <ac:picMkLst>
            <pc:docMk/>
            <pc:sldMk cId="4147073776" sldId="325"/>
            <ac:picMk id="18" creationId="{FDC1F462-A8BF-45CB-9CEA-C9538BF27FBB}"/>
          </ac:picMkLst>
        </pc:picChg>
        <pc:picChg chg="add mod">
          <ac:chgData name="NG WEN XIAN" userId="b75f883e-cb23-4ac1-a36c-bd87d9cdbd0d" providerId="ADAL" clId="{2B2E8516-1AEF-4E88-8CC0-AF7034D846FC}" dt="2025-05-25T17:27:41.914" v="1434" actId="1076"/>
          <ac:picMkLst>
            <pc:docMk/>
            <pc:sldMk cId="4147073776" sldId="325"/>
            <ac:picMk id="20" creationId="{1451C8FB-4CA6-C943-659F-BADAE9D430CD}"/>
          </ac:picMkLst>
        </pc:picChg>
        <pc:picChg chg="add mod">
          <ac:chgData name="NG WEN XIAN" userId="b75f883e-cb23-4ac1-a36c-bd87d9cdbd0d" providerId="ADAL" clId="{2B2E8516-1AEF-4E88-8CC0-AF7034D846FC}" dt="2025-05-25T17:34:46.221" v="1531" actId="1076"/>
          <ac:picMkLst>
            <pc:docMk/>
            <pc:sldMk cId="4147073776" sldId="325"/>
            <ac:picMk id="22" creationId="{79C0EFDD-E0F1-D415-6C84-A01D1830FC07}"/>
          </ac:picMkLst>
        </pc:picChg>
        <pc:picChg chg="add mod">
          <ac:chgData name="NG WEN XIAN" userId="b75f883e-cb23-4ac1-a36c-bd87d9cdbd0d" providerId="ADAL" clId="{2B2E8516-1AEF-4E88-8CC0-AF7034D846FC}" dt="2025-05-25T17:27:45.659" v="1436" actId="1076"/>
          <ac:picMkLst>
            <pc:docMk/>
            <pc:sldMk cId="4147073776" sldId="325"/>
            <ac:picMk id="24" creationId="{9B9FACF8-9703-D221-D15C-8D971C004F22}"/>
          </ac:picMkLst>
        </pc:picChg>
        <pc:picChg chg="add del mod">
          <ac:chgData name="NG WEN XIAN" userId="b75f883e-cb23-4ac1-a36c-bd87d9cdbd0d" providerId="ADAL" clId="{2B2E8516-1AEF-4E88-8CC0-AF7034D846FC}" dt="2025-05-25T17:33:34.286" v="1481" actId="478"/>
          <ac:picMkLst>
            <pc:docMk/>
            <pc:sldMk cId="4147073776" sldId="325"/>
            <ac:picMk id="28" creationId="{DF5079D9-2CFE-DEA7-1D39-0C62CAE107BD}"/>
          </ac:picMkLst>
        </pc:picChg>
      </pc:sldChg>
      <pc:sldChg chg="new del ord">
        <pc:chgData name="NG WEN XIAN" userId="b75f883e-cb23-4ac1-a36c-bd87d9cdbd0d" providerId="ADAL" clId="{2B2E8516-1AEF-4E88-8CC0-AF7034D846FC}" dt="2025-05-25T22:52:04.197" v="3852" actId="47"/>
        <pc:sldMkLst>
          <pc:docMk/>
          <pc:sldMk cId="3021572293" sldId="326"/>
        </pc:sldMkLst>
      </pc:sldChg>
      <pc:sldChg chg="modSp add mod ord">
        <pc:chgData name="NG WEN XIAN" userId="b75f883e-cb23-4ac1-a36c-bd87d9cdbd0d" providerId="ADAL" clId="{2B2E8516-1AEF-4E88-8CC0-AF7034D846FC}" dt="2025-05-25T21:50:08.781" v="1544" actId="20577"/>
        <pc:sldMkLst>
          <pc:docMk/>
          <pc:sldMk cId="2586743624" sldId="327"/>
        </pc:sldMkLst>
        <pc:spChg chg="mod">
          <ac:chgData name="NG WEN XIAN" userId="b75f883e-cb23-4ac1-a36c-bd87d9cdbd0d" providerId="ADAL" clId="{2B2E8516-1AEF-4E88-8CC0-AF7034D846FC}" dt="2025-05-25T21:50:08.781" v="1544" actId="20577"/>
          <ac:spMkLst>
            <pc:docMk/>
            <pc:sldMk cId="2586743624" sldId="327"/>
            <ac:spMk id="2" creationId="{21CD45A8-721F-2820-BB55-3CD543CAE9CB}"/>
          </ac:spMkLst>
        </pc:spChg>
      </pc:sldChg>
      <pc:sldChg chg="modSp add mod ord">
        <pc:chgData name="NG WEN XIAN" userId="b75f883e-cb23-4ac1-a36c-bd87d9cdbd0d" providerId="ADAL" clId="{2B2E8516-1AEF-4E88-8CC0-AF7034D846FC}" dt="2025-05-25T21:55:07.245" v="1566" actId="20577"/>
        <pc:sldMkLst>
          <pc:docMk/>
          <pc:sldMk cId="2535051194" sldId="328"/>
        </pc:sldMkLst>
        <pc:spChg chg="mod">
          <ac:chgData name="NG WEN XIAN" userId="b75f883e-cb23-4ac1-a36c-bd87d9cdbd0d" providerId="ADAL" clId="{2B2E8516-1AEF-4E88-8CC0-AF7034D846FC}" dt="2025-05-25T21:55:07.245" v="1566" actId="20577"/>
          <ac:spMkLst>
            <pc:docMk/>
            <pc:sldMk cId="2535051194" sldId="328"/>
            <ac:spMk id="3" creationId="{5142C17D-70A1-2D7B-27DB-0EE4CDCE6237}"/>
          </ac:spMkLst>
        </pc:spChg>
      </pc:sldChg>
      <pc:sldChg chg="add ord">
        <pc:chgData name="NG WEN XIAN" userId="b75f883e-cb23-4ac1-a36c-bd87d9cdbd0d" providerId="ADAL" clId="{2B2E8516-1AEF-4E88-8CC0-AF7034D846FC}" dt="2025-05-25T21:55:29.541" v="1569"/>
        <pc:sldMkLst>
          <pc:docMk/>
          <pc:sldMk cId="3358831367" sldId="329"/>
        </pc:sldMkLst>
      </pc:sldChg>
      <pc:sldChg chg="addSp delSp modSp add mod ord">
        <pc:chgData name="NG WEN XIAN" userId="b75f883e-cb23-4ac1-a36c-bd87d9cdbd0d" providerId="ADAL" clId="{2B2E8516-1AEF-4E88-8CC0-AF7034D846FC}" dt="2025-05-25T21:59:34.849" v="1628" actId="1076"/>
        <pc:sldMkLst>
          <pc:docMk/>
          <pc:sldMk cId="1106751879" sldId="330"/>
        </pc:sldMkLst>
        <pc:spChg chg="add mod">
          <ac:chgData name="NG WEN XIAN" userId="b75f883e-cb23-4ac1-a36c-bd87d9cdbd0d" providerId="ADAL" clId="{2B2E8516-1AEF-4E88-8CC0-AF7034D846FC}" dt="2025-05-25T21:59:34.849" v="1628" actId="1076"/>
          <ac:spMkLst>
            <pc:docMk/>
            <pc:sldMk cId="1106751879" sldId="330"/>
            <ac:spMk id="17" creationId="{5DF54FFF-2048-9D7B-6EF6-7237D468949C}"/>
          </ac:spMkLst>
        </pc:spChg>
        <pc:picChg chg="add mod">
          <ac:chgData name="NG WEN XIAN" userId="b75f883e-cb23-4ac1-a36c-bd87d9cdbd0d" providerId="ADAL" clId="{2B2E8516-1AEF-4E88-8CC0-AF7034D846FC}" dt="2025-05-25T21:59:25.543" v="1625" actId="1076"/>
          <ac:picMkLst>
            <pc:docMk/>
            <pc:sldMk cId="1106751879" sldId="330"/>
            <ac:picMk id="6" creationId="{33F4B97D-0BB0-A751-9199-510421C13137}"/>
          </ac:picMkLst>
        </pc:picChg>
        <pc:picChg chg="del">
          <ac:chgData name="NG WEN XIAN" userId="b75f883e-cb23-4ac1-a36c-bd87d9cdbd0d" providerId="ADAL" clId="{2B2E8516-1AEF-4E88-8CC0-AF7034D846FC}" dt="2025-05-25T21:56:48.167" v="1579" actId="478"/>
          <ac:picMkLst>
            <pc:docMk/>
            <pc:sldMk cId="1106751879" sldId="330"/>
            <ac:picMk id="7" creationId="{C098B6FE-201B-FE37-195E-3D6BCA084674}"/>
          </ac:picMkLst>
        </pc:picChg>
        <pc:picChg chg="add mod">
          <ac:chgData name="NG WEN XIAN" userId="b75f883e-cb23-4ac1-a36c-bd87d9cdbd0d" providerId="ADAL" clId="{2B2E8516-1AEF-4E88-8CC0-AF7034D846FC}" dt="2025-05-25T21:59:26.175" v="1626" actId="1076"/>
          <ac:picMkLst>
            <pc:docMk/>
            <pc:sldMk cId="1106751879" sldId="330"/>
            <ac:picMk id="9" creationId="{856FB960-9D40-E10B-31DD-144BB871E335}"/>
          </ac:picMkLst>
        </pc:picChg>
        <pc:picChg chg="del">
          <ac:chgData name="NG WEN XIAN" userId="b75f883e-cb23-4ac1-a36c-bd87d9cdbd0d" providerId="ADAL" clId="{2B2E8516-1AEF-4E88-8CC0-AF7034D846FC}" dt="2025-05-25T21:56:47.486" v="1577" actId="478"/>
          <ac:picMkLst>
            <pc:docMk/>
            <pc:sldMk cId="1106751879" sldId="330"/>
            <ac:picMk id="11" creationId="{4D0825E8-6471-8390-66A5-5D4209452A1F}"/>
          </ac:picMkLst>
        </pc:picChg>
        <pc:picChg chg="add mod">
          <ac:chgData name="NG WEN XIAN" userId="b75f883e-cb23-4ac1-a36c-bd87d9cdbd0d" providerId="ADAL" clId="{2B2E8516-1AEF-4E88-8CC0-AF7034D846FC}" dt="2025-05-25T21:59:20.879" v="1623" actId="1076"/>
          <ac:picMkLst>
            <pc:docMk/>
            <pc:sldMk cId="1106751879" sldId="330"/>
            <ac:picMk id="12" creationId="{3818CE2D-A551-1EB3-95BC-EF3186458FDB}"/>
          </ac:picMkLst>
        </pc:picChg>
        <pc:picChg chg="del">
          <ac:chgData name="NG WEN XIAN" userId="b75f883e-cb23-4ac1-a36c-bd87d9cdbd0d" providerId="ADAL" clId="{2B2E8516-1AEF-4E88-8CC0-AF7034D846FC}" dt="2025-05-25T21:56:47.869" v="1578" actId="478"/>
          <ac:picMkLst>
            <pc:docMk/>
            <pc:sldMk cId="1106751879" sldId="330"/>
            <ac:picMk id="13" creationId="{F8F588D0-CAD2-B332-20CC-D72A86116CD3}"/>
          </ac:picMkLst>
        </pc:picChg>
        <pc:picChg chg="del">
          <ac:chgData name="NG WEN XIAN" userId="b75f883e-cb23-4ac1-a36c-bd87d9cdbd0d" providerId="ADAL" clId="{2B2E8516-1AEF-4E88-8CC0-AF7034D846FC}" dt="2025-05-25T21:57:03.283" v="1584" actId="478"/>
          <ac:picMkLst>
            <pc:docMk/>
            <pc:sldMk cId="1106751879" sldId="330"/>
            <ac:picMk id="15" creationId="{5150FFAF-89D3-5DE0-4F96-C9896F0373F3}"/>
          </ac:picMkLst>
        </pc:picChg>
        <pc:picChg chg="add mod">
          <ac:chgData name="NG WEN XIAN" userId="b75f883e-cb23-4ac1-a36c-bd87d9cdbd0d" providerId="ADAL" clId="{2B2E8516-1AEF-4E88-8CC0-AF7034D846FC}" dt="2025-05-25T21:59:22.159" v="1624" actId="1076"/>
          <ac:picMkLst>
            <pc:docMk/>
            <pc:sldMk cId="1106751879" sldId="330"/>
            <ac:picMk id="16" creationId="{C15475F4-3A06-896A-1053-B40000EC67A8}"/>
          </ac:picMkLst>
        </pc:picChg>
      </pc:sldChg>
      <pc:sldChg chg="addSp delSp modSp add mod">
        <pc:chgData name="NG WEN XIAN" userId="b75f883e-cb23-4ac1-a36c-bd87d9cdbd0d" providerId="ADAL" clId="{2B2E8516-1AEF-4E88-8CC0-AF7034D846FC}" dt="2025-05-25T22:15:50.610" v="2166" actId="1076"/>
        <pc:sldMkLst>
          <pc:docMk/>
          <pc:sldMk cId="3959974049" sldId="331"/>
        </pc:sldMkLst>
        <pc:spChg chg="add del mod">
          <ac:chgData name="NG WEN XIAN" userId="b75f883e-cb23-4ac1-a36c-bd87d9cdbd0d" providerId="ADAL" clId="{2B2E8516-1AEF-4E88-8CC0-AF7034D846FC}" dt="2025-05-25T22:03:55.210" v="1768" actId="478"/>
          <ac:spMkLst>
            <pc:docMk/>
            <pc:sldMk cId="3959974049" sldId="331"/>
            <ac:spMk id="6" creationId="{D3DC4170-1CBD-E7A9-7124-5E76BB2179CD}"/>
          </ac:spMkLst>
        </pc:spChg>
        <pc:spChg chg="add del mod">
          <ac:chgData name="NG WEN XIAN" userId="b75f883e-cb23-4ac1-a36c-bd87d9cdbd0d" providerId="ADAL" clId="{2B2E8516-1AEF-4E88-8CC0-AF7034D846FC}" dt="2025-05-25T22:13:44.962" v="2154" actId="20577"/>
          <ac:spMkLst>
            <pc:docMk/>
            <pc:sldMk cId="3959974049" sldId="331"/>
            <ac:spMk id="14" creationId="{7EBBCF06-2984-13EB-94E7-CBA5A58CA5FC}"/>
          </ac:spMkLst>
        </pc:spChg>
        <pc:picChg chg="add del">
          <ac:chgData name="NG WEN XIAN" userId="b75f883e-cb23-4ac1-a36c-bd87d9cdbd0d" providerId="ADAL" clId="{2B2E8516-1AEF-4E88-8CC0-AF7034D846FC}" dt="2025-05-25T22:03:57.521" v="1771" actId="478"/>
          <ac:picMkLst>
            <pc:docMk/>
            <pc:sldMk cId="3959974049" sldId="331"/>
            <ac:picMk id="5" creationId="{A9FDFCD4-FDDD-9762-ED5F-8D27DBC6DA65}"/>
          </ac:picMkLst>
        </pc:picChg>
        <pc:picChg chg="del">
          <ac:chgData name="NG WEN XIAN" userId="b75f883e-cb23-4ac1-a36c-bd87d9cdbd0d" providerId="ADAL" clId="{2B2E8516-1AEF-4E88-8CC0-AF7034D846FC}" dt="2025-05-25T22:03:56.544" v="1769" actId="478"/>
          <ac:picMkLst>
            <pc:docMk/>
            <pc:sldMk cId="3959974049" sldId="331"/>
            <ac:picMk id="9" creationId="{D6E174E1-54F0-5485-4580-0CA58A19A76B}"/>
          </ac:picMkLst>
        </pc:picChg>
        <pc:picChg chg="add del mod">
          <ac:chgData name="NG WEN XIAN" userId="b75f883e-cb23-4ac1-a36c-bd87d9cdbd0d" providerId="ADAL" clId="{2B2E8516-1AEF-4E88-8CC0-AF7034D846FC}" dt="2025-05-25T22:14:48.302" v="2158" actId="478"/>
          <ac:picMkLst>
            <pc:docMk/>
            <pc:sldMk cId="3959974049" sldId="331"/>
            <ac:picMk id="10" creationId="{5B0E051D-1812-9DB8-01E5-70B7819939F6}"/>
          </ac:picMkLst>
        </pc:picChg>
        <pc:picChg chg="del">
          <ac:chgData name="NG WEN XIAN" userId="b75f883e-cb23-4ac1-a36c-bd87d9cdbd0d" providerId="ADAL" clId="{2B2E8516-1AEF-4E88-8CC0-AF7034D846FC}" dt="2025-05-25T22:03:56.998" v="1770" actId="478"/>
          <ac:picMkLst>
            <pc:docMk/>
            <pc:sldMk cId="3959974049" sldId="331"/>
            <ac:picMk id="12" creationId="{6471066F-B8C9-E895-89FE-865811E79D99}"/>
          </ac:picMkLst>
        </pc:picChg>
        <pc:picChg chg="add mod">
          <ac:chgData name="NG WEN XIAN" userId="b75f883e-cb23-4ac1-a36c-bd87d9cdbd0d" providerId="ADAL" clId="{2B2E8516-1AEF-4E88-8CC0-AF7034D846FC}" dt="2025-05-25T22:14:50.644" v="2159" actId="1076"/>
          <ac:picMkLst>
            <pc:docMk/>
            <pc:sldMk cId="3959974049" sldId="331"/>
            <ac:picMk id="13" creationId="{60A07F1D-A541-CDC3-8034-5C18112DC03C}"/>
          </ac:picMkLst>
        </pc:picChg>
        <pc:picChg chg="add mod">
          <ac:chgData name="NG WEN XIAN" userId="b75f883e-cb23-4ac1-a36c-bd87d9cdbd0d" providerId="ADAL" clId="{2B2E8516-1AEF-4E88-8CC0-AF7034D846FC}" dt="2025-05-25T22:15:50.610" v="2166" actId="1076"/>
          <ac:picMkLst>
            <pc:docMk/>
            <pc:sldMk cId="3959974049" sldId="331"/>
            <ac:picMk id="16" creationId="{84FDFD29-D809-04CB-2345-5E10CC859D53}"/>
          </ac:picMkLst>
        </pc:picChg>
      </pc:sldChg>
      <pc:sldChg chg="addSp delSp modSp add mod ord">
        <pc:chgData name="NG WEN XIAN" userId="b75f883e-cb23-4ac1-a36c-bd87d9cdbd0d" providerId="ADAL" clId="{2B2E8516-1AEF-4E88-8CC0-AF7034D846FC}" dt="2025-05-25T22:21:55.199" v="2426" actId="1076"/>
        <pc:sldMkLst>
          <pc:docMk/>
          <pc:sldMk cId="174412013" sldId="332"/>
        </pc:sldMkLst>
        <pc:spChg chg="mod">
          <ac:chgData name="NG WEN XIAN" userId="b75f883e-cb23-4ac1-a36c-bd87d9cdbd0d" providerId="ADAL" clId="{2B2E8516-1AEF-4E88-8CC0-AF7034D846FC}" dt="2025-05-25T22:21:52.884" v="2425" actId="1076"/>
          <ac:spMkLst>
            <pc:docMk/>
            <pc:sldMk cId="174412013" sldId="332"/>
            <ac:spMk id="4" creationId="{99C7C554-4E1D-23F0-B268-F27DD1935759}"/>
          </ac:spMkLst>
        </pc:spChg>
        <pc:spChg chg="mod">
          <ac:chgData name="NG WEN XIAN" userId="b75f883e-cb23-4ac1-a36c-bd87d9cdbd0d" providerId="ADAL" clId="{2B2E8516-1AEF-4E88-8CC0-AF7034D846FC}" dt="2025-05-25T22:08:10.479" v="1877" actId="1076"/>
          <ac:spMkLst>
            <pc:docMk/>
            <pc:sldMk cId="174412013" sldId="332"/>
            <ac:spMk id="7" creationId="{5EA8FB6B-72E6-607F-B203-658F27CBA3C7}"/>
          </ac:spMkLst>
        </pc:spChg>
        <pc:spChg chg="add del mod">
          <ac:chgData name="NG WEN XIAN" userId="b75f883e-cb23-4ac1-a36c-bd87d9cdbd0d" providerId="ADAL" clId="{2B2E8516-1AEF-4E88-8CC0-AF7034D846FC}" dt="2025-05-25T22:17:08.398" v="2228" actId="478"/>
          <ac:spMkLst>
            <pc:docMk/>
            <pc:sldMk cId="174412013" sldId="332"/>
            <ac:spMk id="8" creationId="{EB43CF8F-E96D-10D7-0B52-12F1ED20E016}"/>
          </ac:spMkLst>
        </pc:spChg>
        <pc:spChg chg="add mod">
          <ac:chgData name="NG WEN XIAN" userId="b75f883e-cb23-4ac1-a36c-bd87d9cdbd0d" providerId="ADAL" clId="{2B2E8516-1AEF-4E88-8CC0-AF7034D846FC}" dt="2025-05-25T22:20:43.683" v="2374" actId="1076"/>
          <ac:spMkLst>
            <pc:docMk/>
            <pc:sldMk cId="174412013" sldId="332"/>
            <ac:spMk id="10" creationId="{6554D38F-818C-002A-EDC7-D5FDDD31FCDB}"/>
          </ac:spMkLst>
        </pc:spChg>
        <pc:spChg chg="del">
          <ac:chgData name="NG WEN XIAN" userId="b75f883e-cb23-4ac1-a36c-bd87d9cdbd0d" providerId="ADAL" clId="{2B2E8516-1AEF-4E88-8CC0-AF7034D846FC}" dt="2025-05-25T22:08:26.675" v="1878" actId="478"/>
          <ac:spMkLst>
            <pc:docMk/>
            <pc:sldMk cId="174412013" sldId="332"/>
            <ac:spMk id="11" creationId="{E15E5DE5-BAD6-E312-3C82-C909030DE64E}"/>
          </ac:spMkLst>
        </pc:spChg>
        <pc:spChg chg="add mod">
          <ac:chgData name="NG WEN XIAN" userId="b75f883e-cb23-4ac1-a36c-bd87d9cdbd0d" providerId="ADAL" clId="{2B2E8516-1AEF-4E88-8CC0-AF7034D846FC}" dt="2025-05-25T22:21:55.199" v="2426" actId="1076"/>
          <ac:spMkLst>
            <pc:docMk/>
            <pc:sldMk cId="174412013" sldId="332"/>
            <ac:spMk id="12" creationId="{8AC9D156-682C-4D20-CBB2-1F6597BE3AD8}"/>
          </ac:spMkLst>
        </pc:spChg>
        <pc:picChg chg="add mod">
          <ac:chgData name="NG WEN XIAN" userId="b75f883e-cb23-4ac1-a36c-bd87d9cdbd0d" providerId="ADAL" clId="{2B2E8516-1AEF-4E88-8CC0-AF7034D846FC}" dt="2025-05-25T22:20:48.357" v="2376" actId="1076"/>
          <ac:picMkLst>
            <pc:docMk/>
            <pc:sldMk cId="174412013" sldId="332"/>
            <ac:picMk id="5" creationId="{1149B57C-690C-A5C8-A3E2-D712CDD37A6B}"/>
          </ac:picMkLst>
        </pc:picChg>
        <pc:picChg chg="add del">
          <ac:chgData name="NG WEN XIAN" userId="b75f883e-cb23-4ac1-a36c-bd87d9cdbd0d" providerId="ADAL" clId="{2B2E8516-1AEF-4E88-8CC0-AF7034D846FC}" dt="2025-05-25T22:15:29.926" v="2164" actId="478"/>
          <ac:picMkLst>
            <pc:docMk/>
            <pc:sldMk cId="174412013" sldId="332"/>
            <ac:picMk id="13" creationId="{4E7F6889-0553-B3CC-1CAA-6EC865DCA42B}"/>
          </ac:picMkLst>
        </pc:picChg>
      </pc:sldChg>
      <pc:sldChg chg="addSp delSp modSp add mod">
        <pc:chgData name="NG WEN XIAN" userId="b75f883e-cb23-4ac1-a36c-bd87d9cdbd0d" providerId="ADAL" clId="{2B2E8516-1AEF-4E88-8CC0-AF7034D846FC}" dt="2025-05-25T22:39:13.896" v="3326" actId="1076"/>
        <pc:sldMkLst>
          <pc:docMk/>
          <pc:sldMk cId="3639769358" sldId="333"/>
        </pc:sldMkLst>
        <pc:spChg chg="mod">
          <ac:chgData name="NG WEN XIAN" userId="b75f883e-cb23-4ac1-a36c-bd87d9cdbd0d" providerId="ADAL" clId="{2B2E8516-1AEF-4E88-8CC0-AF7034D846FC}" dt="2025-05-25T22:27:47.395" v="2660" actId="20577"/>
          <ac:spMkLst>
            <pc:docMk/>
            <pc:sldMk cId="3639769358" sldId="333"/>
            <ac:spMk id="4" creationId="{42C14CB9-1C3F-EC6C-57CC-35754109EF12}"/>
          </ac:spMkLst>
        </pc:spChg>
        <pc:spChg chg="mod">
          <ac:chgData name="NG WEN XIAN" userId="b75f883e-cb23-4ac1-a36c-bd87d9cdbd0d" providerId="ADAL" clId="{2B2E8516-1AEF-4E88-8CC0-AF7034D846FC}" dt="2025-05-25T22:22:37.633" v="2469" actId="20577"/>
          <ac:spMkLst>
            <pc:docMk/>
            <pc:sldMk cId="3639769358" sldId="333"/>
            <ac:spMk id="7" creationId="{6FBCC566-E248-C764-AEDA-F3214122CFD2}"/>
          </ac:spMkLst>
        </pc:spChg>
        <pc:spChg chg="mod">
          <ac:chgData name="NG WEN XIAN" userId="b75f883e-cb23-4ac1-a36c-bd87d9cdbd0d" providerId="ADAL" clId="{2B2E8516-1AEF-4E88-8CC0-AF7034D846FC}" dt="2025-05-25T22:30:21.275" v="2871" actId="207"/>
          <ac:spMkLst>
            <pc:docMk/>
            <pc:sldMk cId="3639769358" sldId="333"/>
            <ac:spMk id="10" creationId="{7BDFFE56-3F24-858E-AB95-6E1CDED9B1BA}"/>
          </ac:spMkLst>
        </pc:spChg>
        <pc:spChg chg="del mod">
          <ac:chgData name="NG WEN XIAN" userId="b75f883e-cb23-4ac1-a36c-bd87d9cdbd0d" providerId="ADAL" clId="{2B2E8516-1AEF-4E88-8CC0-AF7034D846FC}" dt="2025-05-25T22:24:38.148" v="2474" actId="478"/>
          <ac:spMkLst>
            <pc:docMk/>
            <pc:sldMk cId="3639769358" sldId="333"/>
            <ac:spMk id="12" creationId="{D551096D-84EA-1EAF-542E-BB5EB4338A05}"/>
          </ac:spMkLst>
        </pc:spChg>
        <pc:spChg chg="add del mod">
          <ac:chgData name="NG WEN XIAN" userId="b75f883e-cb23-4ac1-a36c-bd87d9cdbd0d" providerId="ADAL" clId="{2B2E8516-1AEF-4E88-8CC0-AF7034D846FC}" dt="2025-05-25T22:32:03.916" v="2879" actId="478"/>
          <ac:spMkLst>
            <pc:docMk/>
            <pc:sldMk cId="3639769358" sldId="333"/>
            <ac:spMk id="13" creationId="{5E1B2A94-33DA-FBF7-F46C-66EDC0995FD5}"/>
          </ac:spMkLst>
        </pc:spChg>
        <pc:picChg chg="del">
          <ac:chgData name="NG WEN XIAN" userId="b75f883e-cb23-4ac1-a36c-bd87d9cdbd0d" providerId="ADAL" clId="{2B2E8516-1AEF-4E88-8CC0-AF7034D846FC}" dt="2025-05-25T22:24:33.898" v="2472" actId="478"/>
          <ac:picMkLst>
            <pc:docMk/>
            <pc:sldMk cId="3639769358" sldId="333"/>
            <ac:picMk id="5" creationId="{B7F4E128-7770-03ED-78D9-B1A16F837B9B}"/>
          </ac:picMkLst>
        </pc:picChg>
        <pc:picChg chg="add mod">
          <ac:chgData name="NG WEN XIAN" userId="b75f883e-cb23-4ac1-a36c-bd87d9cdbd0d" providerId="ADAL" clId="{2B2E8516-1AEF-4E88-8CC0-AF7034D846FC}" dt="2025-05-25T22:28:06.996" v="2661" actId="1076"/>
          <ac:picMkLst>
            <pc:docMk/>
            <pc:sldMk cId="3639769358" sldId="333"/>
            <ac:picMk id="6" creationId="{F686A7BF-C54D-CBAD-D0E2-2B6942B90653}"/>
          </ac:picMkLst>
        </pc:picChg>
        <pc:picChg chg="add del mod">
          <ac:chgData name="NG WEN XIAN" userId="b75f883e-cb23-4ac1-a36c-bd87d9cdbd0d" providerId="ADAL" clId="{2B2E8516-1AEF-4E88-8CC0-AF7034D846FC}" dt="2025-05-25T22:32:07.899" v="2883" actId="478"/>
          <ac:picMkLst>
            <pc:docMk/>
            <pc:sldMk cId="3639769358" sldId="333"/>
            <ac:picMk id="9" creationId="{4985B522-87B8-7806-4118-C9766AE1F267}"/>
          </ac:picMkLst>
        </pc:picChg>
        <pc:picChg chg="add mod">
          <ac:chgData name="NG WEN XIAN" userId="b75f883e-cb23-4ac1-a36c-bd87d9cdbd0d" providerId="ADAL" clId="{2B2E8516-1AEF-4E88-8CC0-AF7034D846FC}" dt="2025-05-25T22:32:19.955" v="2889" actId="1076"/>
          <ac:picMkLst>
            <pc:docMk/>
            <pc:sldMk cId="3639769358" sldId="333"/>
            <ac:picMk id="15" creationId="{090E908B-2216-66A8-3C0B-996011CB886F}"/>
          </ac:picMkLst>
        </pc:picChg>
        <pc:picChg chg="add mod">
          <ac:chgData name="NG WEN XIAN" userId="b75f883e-cb23-4ac1-a36c-bd87d9cdbd0d" providerId="ADAL" clId="{2B2E8516-1AEF-4E88-8CC0-AF7034D846FC}" dt="2025-05-25T22:32:22.535" v="2890" actId="1076"/>
          <ac:picMkLst>
            <pc:docMk/>
            <pc:sldMk cId="3639769358" sldId="333"/>
            <ac:picMk id="17" creationId="{57693EC4-46B0-7C95-BAFE-A8FAC4481984}"/>
          </ac:picMkLst>
        </pc:picChg>
        <pc:picChg chg="add mod">
          <ac:chgData name="NG WEN XIAN" userId="b75f883e-cb23-4ac1-a36c-bd87d9cdbd0d" providerId="ADAL" clId="{2B2E8516-1AEF-4E88-8CC0-AF7034D846FC}" dt="2025-05-25T22:39:13.896" v="3326" actId="1076"/>
          <ac:picMkLst>
            <pc:docMk/>
            <pc:sldMk cId="3639769358" sldId="333"/>
            <ac:picMk id="19" creationId="{539895C8-A735-29EE-A84D-69539C94A69F}"/>
          </ac:picMkLst>
        </pc:picChg>
      </pc:sldChg>
      <pc:sldChg chg="addSp delSp modSp new mod">
        <pc:chgData name="NG WEN XIAN" userId="b75f883e-cb23-4ac1-a36c-bd87d9cdbd0d" providerId="ADAL" clId="{2B2E8516-1AEF-4E88-8CC0-AF7034D846FC}" dt="2025-05-25T22:49:58.875" v="3794" actId="20577"/>
        <pc:sldMkLst>
          <pc:docMk/>
          <pc:sldMk cId="2325565763" sldId="334"/>
        </pc:sldMkLst>
        <pc:spChg chg="mod">
          <ac:chgData name="NG WEN XIAN" userId="b75f883e-cb23-4ac1-a36c-bd87d9cdbd0d" providerId="ADAL" clId="{2B2E8516-1AEF-4E88-8CC0-AF7034D846FC}" dt="2025-05-25T22:33:16.204" v="2913" actId="1076"/>
          <ac:spMkLst>
            <pc:docMk/>
            <pc:sldMk cId="2325565763" sldId="334"/>
            <ac:spMk id="2" creationId="{2C478E66-CFCB-7A72-4E7B-EA98FDAA71E2}"/>
          </ac:spMkLst>
        </pc:spChg>
        <pc:spChg chg="del">
          <ac:chgData name="NG WEN XIAN" userId="b75f883e-cb23-4ac1-a36c-bd87d9cdbd0d" providerId="ADAL" clId="{2B2E8516-1AEF-4E88-8CC0-AF7034D846FC}" dt="2025-05-25T22:33:18.144" v="2914" actId="478"/>
          <ac:spMkLst>
            <pc:docMk/>
            <pc:sldMk cId="2325565763" sldId="334"/>
            <ac:spMk id="3" creationId="{8A58F795-4B33-10C0-0942-B4B46C795E7F}"/>
          </ac:spMkLst>
        </pc:spChg>
        <pc:spChg chg="del">
          <ac:chgData name="NG WEN XIAN" userId="b75f883e-cb23-4ac1-a36c-bd87d9cdbd0d" providerId="ADAL" clId="{2B2E8516-1AEF-4E88-8CC0-AF7034D846FC}" dt="2025-05-25T22:34:21.727" v="2918" actId="478"/>
          <ac:spMkLst>
            <pc:docMk/>
            <pc:sldMk cId="2325565763" sldId="334"/>
            <ac:spMk id="4" creationId="{C1969888-3A8F-CEB4-DF5D-F93272255CBB}"/>
          </ac:spMkLst>
        </pc:spChg>
        <pc:spChg chg="add mod">
          <ac:chgData name="NG WEN XIAN" userId="b75f883e-cb23-4ac1-a36c-bd87d9cdbd0d" providerId="ADAL" clId="{2B2E8516-1AEF-4E88-8CC0-AF7034D846FC}" dt="2025-05-25T22:49:58.875" v="3794" actId="20577"/>
          <ac:spMkLst>
            <pc:docMk/>
            <pc:sldMk cId="2325565763" sldId="334"/>
            <ac:spMk id="10" creationId="{4DACA66A-757F-6730-C751-C0D204AA3295}"/>
          </ac:spMkLst>
        </pc:spChg>
        <pc:picChg chg="add mod">
          <ac:chgData name="NG WEN XIAN" userId="b75f883e-cb23-4ac1-a36c-bd87d9cdbd0d" providerId="ADAL" clId="{2B2E8516-1AEF-4E88-8CC0-AF7034D846FC}" dt="2025-05-25T22:34:27.397" v="2921" actId="1076"/>
          <ac:picMkLst>
            <pc:docMk/>
            <pc:sldMk cId="2325565763" sldId="334"/>
            <ac:picMk id="7" creationId="{E9EEED29-6E90-EC95-3FC4-53B7B0C15F64}"/>
          </ac:picMkLst>
        </pc:picChg>
        <pc:picChg chg="add mod">
          <ac:chgData name="NG WEN XIAN" userId="b75f883e-cb23-4ac1-a36c-bd87d9cdbd0d" providerId="ADAL" clId="{2B2E8516-1AEF-4E88-8CC0-AF7034D846FC}" dt="2025-05-25T22:34:30.060" v="2923" actId="14100"/>
          <ac:picMkLst>
            <pc:docMk/>
            <pc:sldMk cId="2325565763" sldId="334"/>
            <ac:picMk id="9" creationId="{B5DF58F1-CB9A-9E98-4AD3-D7B8CEAFD9ED}"/>
          </ac:picMkLst>
        </pc:picChg>
      </pc:sldChg>
      <pc:sldChg chg="addSp delSp modSp new mod">
        <pc:chgData name="NG WEN XIAN" userId="b75f883e-cb23-4ac1-a36c-bd87d9cdbd0d" providerId="ADAL" clId="{2B2E8516-1AEF-4E88-8CC0-AF7034D846FC}" dt="2025-05-25T22:51:40.364" v="3851" actId="1076"/>
        <pc:sldMkLst>
          <pc:docMk/>
          <pc:sldMk cId="526494303" sldId="335"/>
        </pc:sldMkLst>
        <pc:spChg chg="mod">
          <ac:chgData name="NG WEN XIAN" userId="b75f883e-cb23-4ac1-a36c-bd87d9cdbd0d" providerId="ADAL" clId="{2B2E8516-1AEF-4E88-8CC0-AF7034D846FC}" dt="2025-05-25T22:40:18.970" v="3385" actId="1076"/>
          <ac:spMkLst>
            <pc:docMk/>
            <pc:sldMk cId="526494303" sldId="335"/>
            <ac:spMk id="2" creationId="{BBF45551-7650-3788-6821-37044A2B52A0}"/>
          </ac:spMkLst>
        </pc:spChg>
        <pc:spChg chg="mod">
          <ac:chgData name="NG WEN XIAN" userId="b75f883e-cb23-4ac1-a36c-bd87d9cdbd0d" providerId="ADAL" clId="{2B2E8516-1AEF-4E88-8CC0-AF7034D846FC}" dt="2025-05-25T22:44:07.170" v="3757" actId="1076"/>
          <ac:spMkLst>
            <pc:docMk/>
            <pc:sldMk cId="526494303" sldId="335"/>
            <ac:spMk id="3" creationId="{F08C2B5C-6674-C31C-476E-9F5EA21CDB2F}"/>
          </ac:spMkLst>
        </pc:spChg>
        <pc:spChg chg="del">
          <ac:chgData name="NG WEN XIAN" userId="b75f883e-cb23-4ac1-a36c-bd87d9cdbd0d" providerId="ADAL" clId="{2B2E8516-1AEF-4E88-8CC0-AF7034D846FC}" dt="2025-05-25T22:49:13.500" v="3763" actId="478"/>
          <ac:spMkLst>
            <pc:docMk/>
            <pc:sldMk cId="526494303" sldId="335"/>
            <ac:spMk id="4" creationId="{7A12A9FB-29C4-0D34-2F79-B0B81CBC4B2C}"/>
          </ac:spMkLst>
        </pc:spChg>
        <pc:spChg chg="add mod">
          <ac:chgData name="NG WEN XIAN" userId="b75f883e-cb23-4ac1-a36c-bd87d9cdbd0d" providerId="ADAL" clId="{2B2E8516-1AEF-4E88-8CC0-AF7034D846FC}" dt="2025-05-25T22:51:40.364" v="3851" actId="1076"/>
          <ac:spMkLst>
            <pc:docMk/>
            <pc:sldMk cId="526494303" sldId="335"/>
            <ac:spMk id="14" creationId="{552FD8BA-3C6C-5E19-2D2D-24F8C15AB9E9}"/>
          </ac:spMkLst>
        </pc:spChg>
        <pc:picChg chg="add mod">
          <ac:chgData name="NG WEN XIAN" userId="b75f883e-cb23-4ac1-a36c-bd87d9cdbd0d" providerId="ADAL" clId="{2B2E8516-1AEF-4E88-8CC0-AF7034D846FC}" dt="2025-05-25T22:44:09.208" v="3758" actId="1076"/>
          <ac:picMkLst>
            <pc:docMk/>
            <pc:sldMk cId="526494303" sldId="335"/>
            <ac:picMk id="7" creationId="{2F3CF030-2899-2F94-CEDF-33C82C5BA001}"/>
          </ac:picMkLst>
        </pc:picChg>
        <pc:picChg chg="add mod">
          <ac:chgData name="NG WEN XIAN" userId="b75f883e-cb23-4ac1-a36c-bd87d9cdbd0d" providerId="ADAL" clId="{2B2E8516-1AEF-4E88-8CC0-AF7034D846FC}" dt="2025-05-25T22:50:19.287" v="3795" actId="1076"/>
          <ac:picMkLst>
            <pc:docMk/>
            <pc:sldMk cId="526494303" sldId="335"/>
            <ac:picMk id="9" creationId="{BF4FCAEC-A1AE-68A6-DCE3-B86FBC25461C}"/>
          </ac:picMkLst>
        </pc:picChg>
        <pc:picChg chg="add mod">
          <ac:chgData name="NG WEN XIAN" userId="b75f883e-cb23-4ac1-a36c-bd87d9cdbd0d" providerId="ADAL" clId="{2B2E8516-1AEF-4E88-8CC0-AF7034D846FC}" dt="2025-05-25T22:50:20.352" v="3796" actId="1076"/>
          <ac:picMkLst>
            <pc:docMk/>
            <pc:sldMk cId="526494303" sldId="335"/>
            <ac:picMk id="11" creationId="{5CCD3196-D229-D3EE-C009-F979E14B6EC3}"/>
          </ac:picMkLst>
        </pc:picChg>
        <pc:picChg chg="add mod">
          <ac:chgData name="NG WEN XIAN" userId="b75f883e-cb23-4ac1-a36c-bd87d9cdbd0d" providerId="ADAL" clId="{2B2E8516-1AEF-4E88-8CC0-AF7034D846FC}" dt="2025-05-25T22:51:08.936" v="3799" actId="1076"/>
          <ac:picMkLst>
            <pc:docMk/>
            <pc:sldMk cId="526494303" sldId="335"/>
            <ac:picMk id="13" creationId="{3086D370-2922-59B2-5729-1883906E367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CA06A-8382-A284-0D6B-79D134F8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67873-1B82-14C3-3627-F77E4F1F8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04AAF-A6A9-F1FE-F2CB-23C81E51C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AE480-65EC-32A2-ECA6-5616F73E6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E93B3-E06E-44D5-1CBE-E28A55439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99D8AF-30A2-4921-1CEB-3520195B8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9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F8BC-498D-253B-C7C7-A9237DEB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F37D1-317D-6EE3-3A92-3FB2CCC88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A59FA-4EC4-1D22-099A-86299F136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4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6714D-4AB6-AFB6-7FE3-7B7A5345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875CA-B572-5C1C-85EB-B43DC0415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52B64-2DDD-E2D8-32A3-8A52B9DB2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07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E6DBE-59FB-0EBB-68F1-7CCF6635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8154-D0F6-1451-9905-C29C5B83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DF19B-C876-3692-53F3-6224B9994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06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A2CC9-B1DD-5EB0-EA73-8AA974D9F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52EB2-F771-5FA5-EAC8-52F86AD06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2D793-44C6-01D1-FC08-5434BDEB8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1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07A8-0FED-3CF9-5431-26A1942A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AADCE-9C27-B655-92A5-5B174364F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67BD7-0322-F7CC-8C88-648A96F5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61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1816-F647-ED66-7448-A1CEC348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2BC5A-5037-99DE-E6BD-81E2380CB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484FC-E500-88C0-2637-356F89C2A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81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F80B-AA79-4DDA-80F1-15359D3CE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14D67-5A8F-0845-37BD-5F99FC3CEE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29B70-1989-9BE4-F4FC-8CE9E9D4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9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94A4-81AA-D345-DEE3-B4AC3D8E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09A73-42F2-DF03-A8D3-1F8FCA6A9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69020-D0A7-1855-9401-F438A69A0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2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CNN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D41B4D-DF9D-37A2-36FA-32A535D8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model 23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865B41-EE60-47F8-52F8-FB9F9244B5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79502" y="4598949"/>
            <a:ext cx="2093903" cy="169793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07B2B-2105-E711-EDE0-7C4E0E85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27" y="3220872"/>
            <a:ext cx="6102312" cy="3298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032C95-D583-591A-9FE8-B66125C9C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13" y="2456891"/>
            <a:ext cx="5163403" cy="18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8EA7B-94DE-1022-3E3C-8C677273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C8007-E04C-9886-CE96-3D5D56D39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4708" y="1334934"/>
            <a:ext cx="4591681" cy="3704266"/>
          </a:xfrm>
        </p:spPr>
        <p:txBody>
          <a:bodyPr/>
          <a:lstStyle/>
          <a:p>
            <a:r>
              <a:rPr lang="en-US" dirty="0"/>
              <a:t>Steps I did: </a:t>
            </a:r>
          </a:p>
          <a:p>
            <a:r>
              <a:rPr lang="en-US" dirty="0"/>
              <a:t>. Tune both augment and nonaugmented, use 100 epoch with 30 trials with a broad hyperparameter options. </a:t>
            </a:r>
          </a:p>
          <a:p>
            <a:r>
              <a:rPr lang="en-US" dirty="0"/>
              <a:t>. Also printed out the top test best and worst model and their parameters</a:t>
            </a:r>
          </a:p>
          <a:p>
            <a:r>
              <a:rPr lang="en-US" dirty="0"/>
              <a:t>. I evaluated and compare the best model form the augmented and </a:t>
            </a:r>
            <a:r>
              <a:rPr lang="en-US" dirty="0" err="1"/>
              <a:t>non_augmented</a:t>
            </a:r>
            <a:r>
              <a:rPr lang="en-US" dirty="0"/>
              <a:t> model</a:t>
            </a:r>
          </a:p>
          <a:p>
            <a:r>
              <a:rPr lang="en-US" dirty="0"/>
              <a:t>. See which one did better augmented or nonaugmented</a:t>
            </a:r>
          </a:p>
          <a:p>
            <a:r>
              <a:rPr lang="en-US" dirty="0"/>
              <a:t>. Using the knowledge of the best and worst parameters I </a:t>
            </a:r>
            <a:r>
              <a:rPr lang="en-US" dirty="0" err="1"/>
              <a:t>futher</a:t>
            </a:r>
            <a:r>
              <a:rPr lang="en-US" dirty="0"/>
              <a:t> tune it with the parameters and get the best model.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FC79D-47E8-6BA3-84FE-08D9EB7B8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2A45DC-617F-0AD2-9E9E-CAF6EB58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05" y="331354"/>
            <a:ext cx="9879437" cy="980844"/>
          </a:xfrm>
        </p:spPr>
        <p:txBody>
          <a:bodyPr/>
          <a:lstStyle/>
          <a:p>
            <a:r>
              <a:rPr lang="en-US" dirty="0"/>
              <a:t>Model Improvement</a:t>
            </a:r>
            <a:br>
              <a:rPr lang="en-US" dirty="0"/>
            </a:b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253D8-644B-5219-8B15-E53C2C6952FC}"/>
              </a:ext>
            </a:extLst>
          </p:cNvPr>
          <p:cNvSpPr txBox="1"/>
          <p:nvPr/>
        </p:nvSpPr>
        <p:spPr>
          <a:xfrm>
            <a:off x="1652514" y="954328"/>
            <a:ext cx="124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101 by 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F5CA-3687-9314-3258-1D46239F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79" y="1054534"/>
            <a:ext cx="5489553" cy="28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4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1035E-FA59-944D-02CB-106E4887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83834F5-1D62-0C0B-453F-2AEC3B47545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57380" y="1866299"/>
            <a:ext cx="4621922" cy="3961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Augemented</a:t>
            </a:r>
            <a:r>
              <a:rPr lang="en-US" dirty="0"/>
              <a:t> vs Non Augmented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FA6FF-9BDE-E2A5-9619-E3422984A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9798D0-E32A-8B36-F0E4-A198C98E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55" y="-71058"/>
            <a:ext cx="9875463" cy="999746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82E9B-10AE-3CA7-804C-51A764C12A3F}"/>
              </a:ext>
            </a:extLst>
          </p:cNvPr>
          <p:cNvSpPr txBox="1"/>
          <p:nvPr/>
        </p:nvSpPr>
        <p:spPr>
          <a:xfrm>
            <a:off x="2552131" y="5089228"/>
            <a:ext cx="1985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Scores are roughly the same, so I </a:t>
            </a:r>
            <a:r>
              <a:rPr lang="en-SG" dirty="0" err="1"/>
              <a:t>futher</a:t>
            </a:r>
            <a:r>
              <a:rPr lang="en-SG" dirty="0"/>
              <a:t> tuned both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5A776-9C46-45C5-B418-6E27FC5D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64" y="2420860"/>
            <a:ext cx="2847892" cy="2282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397BC2-2A53-1B3F-E47B-979798FC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84" y="1545942"/>
            <a:ext cx="4137211" cy="242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0BE03-DF81-52F7-BF29-BF6B2AEF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942" y="4505783"/>
            <a:ext cx="3936894" cy="2233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BBBC0D-7756-F148-A802-6035E19761C5}"/>
              </a:ext>
            </a:extLst>
          </p:cNvPr>
          <p:cNvSpPr txBox="1"/>
          <p:nvPr/>
        </p:nvSpPr>
        <p:spPr>
          <a:xfrm>
            <a:off x="8416408" y="4118499"/>
            <a:ext cx="20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 augment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AAB99-53D5-8C65-F0E5-956F6FEF506F}"/>
              </a:ext>
            </a:extLst>
          </p:cNvPr>
          <p:cNvSpPr txBox="1"/>
          <p:nvPr/>
        </p:nvSpPr>
        <p:spPr>
          <a:xfrm>
            <a:off x="8696667" y="1102771"/>
            <a:ext cx="20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Augment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397166-7418-A430-66BE-DF0F077F8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593" y="2548193"/>
            <a:ext cx="3486661" cy="20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4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4798-DDAA-B723-27D9-57C5F9597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DB6AB-1B93-8866-CBA1-8F782FC85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EC7D69-DFB8-98C5-9EBD-9B6D480D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82" y="389814"/>
            <a:ext cx="10511627" cy="1012785"/>
          </a:xfrm>
        </p:spPr>
        <p:txBody>
          <a:bodyPr/>
          <a:lstStyle/>
          <a:p>
            <a:r>
              <a:rPr lang="en-SG" dirty="0"/>
              <a:t>Best model101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C1F462-A8BF-45CB-9CEA-C9538BF2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6" y="3701813"/>
            <a:ext cx="5084618" cy="28101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51C8FB-4CA6-C943-659F-BADAE9D4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82" y="1569285"/>
            <a:ext cx="2251364" cy="1859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C0EFDD-E0F1-D415-6C84-A01D1830F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791" y="3762372"/>
            <a:ext cx="4925291" cy="2749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9FACF8-9703-D221-D15C-8D971C004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777" y="1585219"/>
            <a:ext cx="2159319" cy="18437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77E567-34E7-E48D-0884-A64D0E92F3C2}"/>
              </a:ext>
            </a:extLst>
          </p:cNvPr>
          <p:cNvSpPr txBox="1"/>
          <p:nvPr/>
        </p:nvSpPr>
        <p:spPr>
          <a:xfrm>
            <a:off x="9278776" y="1177636"/>
            <a:ext cx="177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augmented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0BDE4-D382-958A-8D7B-76BEB9B00AC2}"/>
              </a:ext>
            </a:extLst>
          </p:cNvPr>
          <p:cNvSpPr txBox="1"/>
          <p:nvPr/>
        </p:nvSpPr>
        <p:spPr>
          <a:xfrm>
            <a:off x="1143001" y="1076123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Non_augmented</a:t>
            </a:r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807015-91F7-BEF3-7C68-81B81D6352FC}"/>
              </a:ext>
            </a:extLst>
          </p:cNvPr>
          <p:cNvSpPr txBox="1"/>
          <p:nvPr/>
        </p:nvSpPr>
        <p:spPr>
          <a:xfrm>
            <a:off x="5371388" y="1617572"/>
            <a:ext cx="246468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Test Accuracy: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aug</a:t>
            </a:r>
            <a:r>
              <a:rPr lang="en-US" dirty="0"/>
              <a:t>: 99.09%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Non_aug</a:t>
            </a:r>
            <a:r>
              <a:rPr lang="en-US" dirty="0"/>
              <a:t> : 98.32%</a:t>
            </a:r>
            <a:br>
              <a:rPr lang="en-US" dirty="0"/>
            </a:br>
            <a:r>
              <a:rPr lang="en-US" b="1" dirty="0"/>
              <a:t>Precision: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aug</a:t>
            </a:r>
            <a:r>
              <a:rPr lang="en-US" dirty="0"/>
              <a:t> : 0.9990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Non_aug</a:t>
            </a:r>
            <a:r>
              <a:rPr lang="en-US" dirty="0"/>
              <a:t> : 0.9833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Recall: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aug</a:t>
            </a:r>
            <a:r>
              <a:rPr lang="en-US" dirty="0"/>
              <a:t> : 0.9990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Non_aug</a:t>
            </a:r>
            <a:r>
              <a:rPr lang="en-US" dirty="0"/>
              <a:t> 0.9832</a:t>
            </a:r>
            <a:br>
              <a:rPr lang="en-US" dirty="0"/>
            </a:br>
            <a:r>
              <a:rPr lang="en-US" b="1" dirty="0"/>
              <a:t>F1 Score: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aug</a:t>
            </a:r>
            <a:r>
              <a:rPr lang="en-US" dirty="0"/>
              <a:t> : 0.9990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Non_aug</a:t>
            </a:r>
            <a:r>
              <a:rPr lang="en-US" dirty="0"/>
              <a:t> : 0.9832</a:t>
            </a:r>
            <a:br>
              <a:rPr lang="en-US" dirty="0"/>
            </a:br>
            <a:r>
              <a:rPr lang="en-US" b="1" dirty="0"/>
              <a:t>AUC: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aug</a:t>
            </a:r>
            <a:r>
              <a:rPr lang="en-US" dirty="0"/>
              <a:t> : 0.9961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Non_aug</a:t>
            </a:r>
            <a:r>
              <a:rPr lang="en-US" dirty="0"/>
              <a:t> : 0.9996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7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99DFF-45B6-6840-1C40-7CC73C58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45A8-721F-2820-BB55-3CD543CAE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RNN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58674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2EC7C-CE47-EAB3-A1E3-1E69A1F5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FDF4-B7D6-2440-D85C-A148FAE6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SG" dirty="0"/>
              <a:t>Background 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C17D-70A1-2D7B-27DB-0EE4CDCE6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/>
          <a:lstStyle/>
          <a:p>
            <a:r>
              <a:rPr lang="en-US" dirty="0"/>
              <a:t>Sentiment analysis can enhance recommendation systems by filtering content based on review sentiments,</a:t>
            </a:r>
          </a:p>
          <a:p>
            <a:r>
              <a:rPr lang="en-US" dirty="0"/>
              <a:t>Assist marketing campaigns by evaluating audience reactions, </a:t>
            </a:r>
          </a:p>
          <a:p>
            <a:r>
              <a:rPr lang="en-US" dirty="0"/>
              <a:t>Support competitive analysis by revealing strengths and weaknesses in competitors' productions.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874A205-EC0A-84D9-3E8F-76A0E6598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731A-D401-AF8D-F02E-AE607D05A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1B7-3A12-4696-3BB6-20DD96B8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SG" dirty="0"/>
              <a:t>DATASET EXPLORATION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CF6F1-64DA-C5BC-4314-28385D15D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1EA9B-7F3D-BB08-2C16-3650F689153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3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99BE-5458-0435-1E1D-560D9DD24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607F-1B36-EC94-2ADC-4103E08F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03" y="-62788"/>
            <a:ext cx="7796464" cy="1222385"/>
          </a:xfrm>
        </p:spPr>
        <p:txBody>
          <a:bodyPr/>
          <a:lstStyle/>
          <a:p>
            <a:r>
              <a:rPr lang="en-SG" dirty="0"/>
              <a:t>DATA INFORMATION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62196-A3E0-8510-0277-8E61F46C8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4D39D-9FD8-053A-C6C8-C725AB9CFF31}"/>
              </a:ext>
            </a:extLst>
          </p:cNvPr>
          <p:cNvSpPr txBox="1"/>
          <p:nvPr/>
        </p:nvSpPr>
        <p:spPr>
          <a:xfrm>
            <a:off x="3047475" y="324591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4B97D-0BB0-A751-9199-510421C1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25" y="3762716"/>
            <a:ext cx="2690894" cy="2730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FB960-9D40-E10B-31DD-144BB871E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394" y="3657702"/>
            <a:ext cx="1656571" cy="3095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8CE2D-A551-1EB3-95BC-EF3186458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448" y="1540316"/>
            <a:ext cx="7499784" cy="1959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5475F4-3A06-896A-1053-B40000EC6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637" y="4099658"/>
            <a:ext cx="1590897" cy="1457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F54FFF-2048-9D7B-6EF6-7237D468949C}"/>
              </a:ext>
            </a:extLst>
          </p:cNvPr>
          <p:cNvSpPr txBox="1"/>
          <p:nvPr/>
        </p:nvSpPr>
        <p:spPr>
          <a:xfrm>
            <a:off x="486693" y="2552800"/>
            <a:ext cx="3308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Dataset </a:t>
            </a:r>
          </a:p>
          <a:p>
            <a:r>
              <a:rPr lang="en-SG" dirty="0"/>
              <a:t>Functions Used </a:t>
            </a:r>
          </a:p>
          <a:p>
            <a:r>
              <a:rPr lang="en-SG" dirty="0"/>
              <a:t>• </a:t>
            </a:r>
            <a:r>
              <a:rPr lang="en-SG" dirty="0" err="1"/>
              <a:t>dataset.shape</a:t>
            </a:r>
            <a:r>
              <a:rPr lang="en-SG" dirty="0"/>
              <a:t> </a:t>
            </a:r>
          </a:p>
          <a:p>
            <a:r>
              <a:rPr lang="en-SG" dirty="0"/>
              <a:t>• dataset.info() </a:t>
            </a:r>
          </a:p>
          <a:p>
            <a:r>
              <a:rPr lang="en-SG" dirty="0"/>
              <a:t>• </a:t>
            </a:r>
            <a:r>
              <a:rPr lang="en-SG" dirty="0" err="1"/>
              <a:t>dataset.describe</a:t>
            </a:r>
            <a:r>
              <a:rPr lang="en-SG" dirty="0"/>
              <a:t>() </a:t>
            </a:r>
          </a:p>
          <a:p>
            <a:r>
              <a:rPr lang="en-SG" dirty="0"/>
              <a:t>• </a:t>
            </a:r>
            <a:r>
              <a:rPr lang="en-SG" dirty="0" err="1"/>
              <a:t>dataset.isna</a:t>
            </a:r>
            <a:r>
              <a:rPr lang="en-SG" dirty="0"/>
              <a:t>().sum() </a:t>
            </a:r>
          </a:p>
          <a:p>
            <a:r>
              <a:rPr lang="en-SG" dirty="0"/>
              <a:t>In our Dataset, we with NA values are of Score</a:t>
            </a:r>
          </a:p>
        </p:txBody>
      </p:sp>
    </p:spTree>
    <p:extLst>
      <p:ext uri="{BB962C8B-B14F-4D97-AF65-F5344CB8AC3E}">
        <p14:creationId xmlns:p14="http://schemas.microsoft.com/office/powerpoint/2010/main" val="110675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CCE85-FAA8-8EC7-F280-2DFBDDB7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7E02CB-D826-F97F-A5F3-6D9009B5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15" y="0"/>
            <a:ext cx="7631709" cy="1091627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EBBCF06-2984-13EB-94E7-CBA5A58CA5F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0099" y="1506586"/>
            <a:ext cx="4187321" cy="4143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My approach: Multilingual, Why? </a:t>
            </a:r>
          </a:p>
          <a:p>
            <a:pPr marL="0" indent="0">
              <a:buNone/>
            </a:pPr>
            <a:r>
              <a:rPr lang="en-US" dirty="0"/>
              <a:t>Wider Applicability: process reviews in multiple languages, enhancing its global usefulness(Malay +English)</a:t>
            </a:r>
          </a:p>
          <a:p>
            <a:pPr marL="0" indent="0">
              <a:buNone/>
            </a:pPr>
            <a:r>
              <a:rPr lang="en-US" dirty="0"/>
              <a:t>Applied Lemmatization(converts words to root form)</a:t>
            </a:r>
          </a:p>
          <a:p>
            <a:pPr marL="0" indent="0">
              <a:buNone/>
            </a:pPr>
            <a:r>
              <a:rPr lang="en-US" dirty="0"/>
              <a:t>Applied data cleaning steps such as 1)lowercasing, 2)contraction expansion ex don’t to do not 3)URL removal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applying these steps, I ensure that the text input to your model is consistent and free of irrelevant noise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8B52-0996-80AA-CC5E-27B168A63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93B456-F71B-70A3-E08B-083034014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noFill/>
        </p:spPr>
        <p:txBody>
          <a:bodyPr/>
          <a:lstStyle/>
          <a:p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A07F1D-A541-CDC3-8034-5C18112D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5" y="1584382"/>
            <a:ext cx="5061791" cy="2327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FDFD29-D809-04CB-2345-5E10CC85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77" y="4340992"/>
            <a:ext cx="749722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7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C3D8-6F8D-C8D7-04C2-7539D08B6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7C554-4E1D-23F0-B268-F27DD1935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7722" y="954328"/>
            <a:ext cx="4591681" cy="3704266"/>
          </a:xfrm>
        </p:spPr>
        <p:txBody>
          <a:bodyPr/>
          <a:lstStyle/>
          <a:p>
            <a:r>
              <a:rPr lang="en-SG" sz="2000" b="1" dirty="0" err="1"/>
              <a:t>Stopwords</a:t>
            </a:r>
            <a:endParaRPr lang="en-US" b="1" dirty="0"/>
          </a:p>
          <a:p>
            <a:r>
              <a:rPr lang="en-US" b="1" dirty="0"/>
              <a:t>.</a:t>
            </a:r>
            <a:r>
              <a:rPr lang="en-US" dirty="0"/>
              <a:t> A set of commonly used words in any language. For example, in English, “the”, “is” and “and”, would easily qualify as stop words.. </a:t>
            </a:r>
          </a:p>
          <a:p>
            <a:r>
              <a:rPr lang="en-US" dirty="0"/>
              <a:t>.  For Malay I manually define </a:t>
            </a:r>
            <a:r>
              <a:rPr lang="en-US" dirty="0" err="1"/>
              <a:t>stopwords</a:t>
            </a:r>
            <a:r>
              <a:rPr lang="en-US" dirty="0"/>
              <a:t> to use and handle it separately from English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AC74D-84B2-90F0-DC2C-0153E3786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A8FB6B-72E6-607F-B203-658F27CB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05" y="-26516"/>
            <a:ext cx="9879437" cy="980844"/>
          </a:xfrm>
        </p:spPr>
        <p:txBody>
          <a:bodyPr/>
          <a:lstStyle/>
          <a:p>
            <a:r>
              <a:rPr lang="en-SG" dirty="0"/>
              <a:t>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B57C-690C-A5C8-A3E2-D712CDD3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29" y="3070584"/>
            <a:ext cx="5377868" cy="110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4D38F-818C-002A-EDC7-D5FDDD31FCDB}"/>
              </a:ext>
            </a:extLst>
          </p:cNvPr>
          <p:cNvSpPr txBox="1"/>
          <p:nvPr/>
        </p:nvSpPr>
        <p:spPr>
          <a:xfrm>
            <a:off x="6814302" y="1068926"/>
            <a:ext cx="45277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202C8F"/>
                </a:solidFill>
              </a:rPr>
              <a:t>Data Augmentation</a:t>
            </a:r>
          </a:p>
          <a:p>
            <a:endParaRPr lang="en-SG" b="1" dirty="0">
              <a:solidFill>
                <a:srgbClr val="202C8F"/>
              </a:solidFill>
            </a:endParaRPr>
          </a:p>
          <a:p>
            <a:r>
              <a:rPr lang="en-US" dirty="0"/>
              <a:t> </a:t>
            </a:r>
            <a:r>
              <a:rPr lang="en-US" dirty="0">
                <a:solidFill>
                  <a:srgbClr val="202C8F"/>
                </a:solidFill>
              </a:rPr>
              <a:t>the process of artificially generating new data from existing data</a:t>
            </a:r>
          </a:p>
          <a:p>
            <a:endParaRPr lang="en-SG" b="1" dirty="0">
              <a:solidFill>
                <a:srgbClr val="202C8F"/>
              </a:solidFill>
            </a:endParaRPr>
          </a:p>
          <a:p>
            <a:r>
              <a:rPr lang="en-SG" b="1" dirty="0">
                <a:solidFill>
                  <a:srgbClr val="202C8F"/>
                </a:solidFill>
              </a:rPr>
              <a:t>. Synonym Replacement</a:t>
            </a:r>
          </a:p>
          <a:p>
            <a:r>
              <a:rPr lang="en-SG" b="1" dirty="0">
                <a:solidFill>
                  <a:srgbClr val="202C8F"/>
                </a:solidFill>
              </a:rPr>
              <a:t>. Random Swap</a:t>
            </a:r>
            <a:r>
              <a:rPr lang="en-SG" dirty="0">
                <a:solidFill>
                  <a:srgbClr val="202C8F"/>
                </a:solidFill>
              </a:rPr>
              <a:t> </a:t>
            </a:r>
          </a:p>
          <a:p>
            <a:r>
              <a:rPr lang="en-SG" b="1" dirty="0">
                <a:solidFill>
                  <a:srgbClr val="202C8F"/>
                </a:solidFill>
              </a:rPr>
              <a:t>.</a:t>
            </a:r>
            <a:r>
              <a:rPr lang="en-SG" dirty="0">
                <a:solidFill>
                  <a:srgbClr val="202C8F"/>
                </a:solidFill>
              </a:rPr>
              <a:t> </a:t>
            </a:r>
            <a:r>
              <a:rPr lang="en-SG" b="1" dirty="0">
                <a:solidFill>
                  <a:srgbClr val="202C8F"/>
                </a:solidFill>
              </a:rPr>
              <a:t>Random Deletion</a:t>
            </a:r>
          </a:p>
          <a:p>
            <a:r>
              <a:rPr lang="en-SG" b="1" dirty="0">
                <a:solidFill>
                  <a:srgbClr val="202C8F"/>
                </a:solidFill>
              </a:rPr>
              <a:t>. Random Insertion</a:t>
            </a:r>
          </a:p>
          <a:p>
            <a:endParaRPr lang="en-SG" b="1" dirty="0">
              <a:solidFill>
                <a:srgbClr val="202C8F"/>
              </a:solidFill>
            </a:endParaRPr>
          </a:p>
          <a:p>
            <a:r>
              <a:rPr lang="en-SG" dirty="0">
                <a:solidFill>
                  <a:srgbClr val="202C8F"/>
                </a:solidFill>
              </a:rPr>
              <a:t>Only Augmented for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9D156-682C-4D20-CBB2-1F6597BE3AD8}"/>
              </a:ext>
            </a:extLst>
          </p:cNvPr>
          <p:cNvSpPr txBox="1"/>
          <p:nvPr/>
        </p:nvSpPr>
        <p:spPr>
          <a:xfrm>
            <a:off x="943912" y="4989945"/>
            <a:ext cx="5377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202C8F"/>
                </a:solidFill>
              </a:rPr>
              <a:t>Train Test Split</a:t>
            </a:r>
          </a:p>
          <a:p>
            <a:endParaRPr lang="en-SG" b="1" dirty="0">
              <a:solidFill>
                <a:srgbClr val="202C8F"/>
              </a:solidFill>
            </a:endParaRPr>
          </a:p>
          <a:p>
            <a:r>
              <a:rPr lang="en-US" dirty="0"/>
              <a:t> carried out a 70 15 15 split</a:t>
            </a:r>
            <a:endParaRPr lang="en-SG" dirty="0">
              <a:solidFill>
                <a:srgbClr val="202C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SG" dirty="0"/>
              <a:t>Background 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/>
          <a:lstStyle/>
          <a:p>
            <a:r>
              <a:rPr lang="en-US" dirty="0"/>
              <a:t>Agriculture: CNNs automate plant disease and pest detection by classifying vegetables from images, aiding in crop health monitoring. </a:t>
            </a:r>
          </a:p>
          <a:p>
            <a:r>
              <a:rPr lang="en-US" dirty="0"/>
              <a:t>Supermarkets and Retail: CNNs streamline vegetable identification and sorting, improving inventory management and customer experience. </a:t>
            </a:r>
          </a:p>
          <a:p>
            <a:r>
              <a:rPr lang="en-US" dirty="0"/>
              <a:t>Food Processing: CNNs sort vegetables by type, quality, and size, ensuring consistent products in food production and packaging.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989A-1FE9-8FF2-6C53-C1935007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14CB9-1C3F-EC6C-57CC-35754109E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9904" y="1651639"/>
            <a:ext cx="4591681" cy="3704266"/>
          </a:xfrm>
        </p:spPr>
        <p:txBody>
          <a:bodyPr/>
          <a:lstStyle/>
          <a:p>
            <a:r>
              <a:rPr lang="en-US" dirty="0"/>
              <a:t>Decided to classify based on 3 tiers Good&lt;0.4, Neutral between 0.4 and 0.6, Bad &gt;0.6.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56F6D6-E508-2C5A-94E3-428EEBB7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BCC566-E248-C764-AEDA-F3214122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05" y="-26516"/>
            <a:ext cx="9879437" cy="980844"/>
          </a:xfrm>
        </p:spPr>
        <p:txBody>
          <a:bodyPr/>
          <a:lstStyle/>
          <a:p>
            <a:r>
              <a:rPr lang="en-SG" dirty="0"/>
              <a:t>Model selection: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FFE56-3F24-858E-AB95-6E1CDED9B1BA}"/>
              </a:ext>
            </a:extLst>
          </p:cNvPr>
          <p:cNvSpPr txBox="1"/>
          <p:nvPr/>
        </p:nvSpPr>
        <p:spPr>
          <a:xfrm>
            <a:off x="6898232" y="1292592"/>
            <a:ext cx="45277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dirty="0">
                <a:solidFill>
                  <a:srgbClr val="202C8F"/>
                </a:solidFill>
              </a:rPr>
              <a:t>Steps taken</a:t>
            </a:r>
          </a:p>
          <a:p>
            <a:endParaRPr lang="en-SG" b="1" dirty="0">
              <a:solidFill>
                <a:srgbClr val="202C8F"/>
              </a:solidFill>
            </a:endParaRPr>
          </a:p>
          <a:p>
            <a:r>
              <a:rPr lang="en-US" dirty="0">
                <a:solidFill>
                  <a:srgbClr val="202C8F"/>
                </a:solidFill>
              </a:rPr>
              <a:t>. Do base model training Gru, LSTM, RNN and Bi-RNN</a:t>
            </a:r>
          </a:p>
          <a:p>
            <a:r>
              <a:rPr lang="en-US" dirty="0">
                <a:solidFill>
                  <a:srgbClr val="202C8F"/>
                </a:solidFill>
              </a:rPr>
              <a:t>. See the scores and decide to do hyperparameter tuning on 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6A7BF-C54D-CBAD-D0E2-2B6942B9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04" y="2408179"/>
            <a:ext cx="5167707" cy="2041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E908B-2216-66A8-3C0B-996011CB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451" y="3385182"/>
            <a:ext cx="4103355" cy="2313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693EC4-46B0-7C95-BAFE-A8FAC448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03" y="4547684"/>
            <a:ext cx="2791014" cy="1935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9895C8-A735-29EE-A84D-69539C94A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40" y="4315448"/>
            <a:ext cx="3199305" cy="239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8E66-CFCB-7A72-4E7B-EA98FDAA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159068"/>
            <a:ext cx="9879437" cy="980844"/>
          </a:xfrm>
        </p:spPr>
        <p:txBody>
          <a:bodyPr/>
          <a:lstStyle/>
          <a:p>
            <a:r>
              <a:rPr lang="en-SG" dirty="0"/>
              <a:t>Model improvement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E47AF-F453-77C6-13F5-59C59EB12F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EED29-6E90-EC95-3FC4-53B7B0C1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44" y="1343633"/>
            <a:ext cx="5243362" cy="1531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F58F1-CB9A-9E98-4AD3-D7B8CEAF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08" y="2956128"/>
            <a:ext cx="3709223" cy="3901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ACA66A-757F-6730-C751-C0D204AA3295}"/>
              </a:ext>
            </a:extLst>
          </p:cNvPr>
          <p:cNvSpPr txBox="1"/>
          <p:nvPr/>
        </p:nvSpPr>
        <p:spPr>
          <a:xfrm>
            <a:off x="7012592" y="1269635"/>
            <a:ext cx="48746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Firstly did Hyperparameter tuning with random search on the top 2 model from baseline, used class weights and applied it on neutral to make it predict better evaluate and saw that there was not much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Next </a:t>
            </a:r>
            <a:r>
              <a:rPr lang="en-US" b="0" i="0" dirty="0">
                <a:effectLst/>
                <a:latin typeface="system-ui"/>
              </a:rPr>
              <a:t>I figured out that my validation data had way too little and imbalanced classes to do hyperparameter tuning since. Even though it generalizes well in validation accuracy </a:t>
            </a:r>
            <a:r>
              <a:rPr lang="en-US" b="0" i="0" dirty="0" err="1">
                <a:effectLst/>
                <a:latin typeface="system-ui"/>
              </a:rPr>
              <a:t>doesnt</a:t>
            </a:r>
            <a:r>
              <a:rPr lang="en-US" b="0" i="0" dirty="0">
                <a:effectLst/>
                <a:latin typeface="system-ui"/>
              </a:rPr>
              <a:t> translate to good test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ystem-ui"/>
              </a:rPr>
              <a:t>So I changed my test split to 60 20 20 so I can get more validation data, I did base line and hyperparameter tuning for the new 60 20 20 split. </a:t>
            </a:r>
            <a:endParaRPr lang="en-US" b="0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2556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5551-7650-3788-6821-37044A2B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33223"/>
            <a:ext cx="9879437" cy="980844"/>
          </a:xfrm>
        </p:spPr>
        <p:txBody>
          <a:bodyPr/>
          <a:lstStyle/>
          <a:p>
            <a:r>
              <a:rPr lang="en-SG" dirty="0"/>
              <a:t>Model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C2B5C-6674-C31C-476E-9F5EA21CD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6338" y="1246520"/>
            <a:ext cx="2975217" cy="3704266"/>
          </a:xfrm>
        </p:spPr>
        <p:txBody>
          <a:bodyPr/>
          <a:lstStyle/>
          <a:p>
            <a:r>
              <a:rPr lang="en-SG" dirty="0"/>
              <a:t>I realised my model shown signs of overfitting during new baseline so when I retuned my model using for 60-20-20 split I emphasized on adding higher dropout rates, batch </a:t>
            </a:r>
            <a:r>
              <a:rPr lang="en-SG" dirty="0" err="1"/>
              <a:t>normlisation</a:t>
            </a:r>
            <a:r>
              <a:rPr lang="en-SG" dirty="0"/>
              <a:t> and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8372E-8AE0-2539-6083-63A5F77968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CF030-2899-2F94-CEDF-33C82C5B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79" y="3538154"/>
            <a:ext cx="3636675" cy="2700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FCAEC-A1AE-68A6-DCE3-B86FBC25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27" y="993487"/>
            <a:ext cx="3305541" cy="2636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D3196-D229-D3EE-C009-F979E14B6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013" y="3630252"/>
            <a:ext cx="3790714" cy="3151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86D370-2922-59B2-5729-1883906E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386" y="3900614"/>
            <a:ext cx="3444843" cy="2881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2FD8BA-3C6C-5E19-2D2D-24F8C15AB9E9}"/>
              </a:ext>
            </a:extLst>
          </p:cNvPr>
          <p:cNvSpPr txBox="1"/>
          <p:nvPr/>
        </p:nvSpPr>
        <p:spPr>
          <a:xfrm>
            <a:off x="8879235" y="3098653"/>
            <a:ext cx="402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Best Model after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52649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Data Exploration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Model Improvement</a:t>
            </a:r>
          </a:p>
          <a:p>
            <a:r>
              <a:rPr lang="en-US" dirty="0"/>
              <a:t>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SG" dirty="0"/>
              <a:t>DATASET EXPLORATION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03" y="-62788"/>
            <a:ext cx="7796464" cy="1222385"/>
          </a:xfrm>
        </p:spPr>
        <p:txBody>
          <a:bodyPr/>
          <a:lstStyle/>
          <a:p>
            <a:r>
              <a:rPr lang="en-SG" dirty="0"/>
              <a:t>DATA INFORMATION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F932B-F10B-396E-A8B9-62D3AC1F9726}"/>
              </a:ext>
            </a:extLst>
          </p:cNvPr>
          <p:cNvSpPr txBox="1"/>
          <p:nvPr/>
        </p:nvSpPr>
        <p:spPr>
          <a:xfrm>
            <a:off x="3047475" y="324591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AAC42-7A83-34C7-B83F-7C397EE5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21" y="1459073"/>
            <a:ext cx="3436095" cy="1786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57710-76DA-AEDA-3622-E1504AE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262" y="3356711"/>
            <a:ext cx="3205765" cy="3189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81703-BBC2-29C3-F7A9-462206915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38" y="3513914"/>
            <a:ext cx="3917215" cy="2875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D358B7-CB92-5321-582B-F0C0EF1FA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10" y="1852846"/>
            <a:ext cx="2063565" cy="42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15" y="0"/>
            <a:ext cx="7631709" cy="1091627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315" y="2190742"/>
            <a:ext cx="4187321" cy="4143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Rename the Files to make sure they are identical</a:t>
            </a:r>
          </a:p>
          <a:p>
            <a:r>
              <a:rPr lang="en-US" dirty="0"/>
              <a:t>Move the pictures which are placed in the wrong folder</a:t>
            </a:r>
          </a:p>
          <a:p>
            <a:r>
              <a:rPr lang="en-US" dirty="0"/>
              <a:t>Resize my images to 23 and 101 size</a:t>
            </a:r>
          </a:p>
          <a:p>
            <a:r>
              <a:rPr lang="en-US" dirty="0"/>
              <a:t>Convert all the images to gray scale</a:t>
            </a:r>
          </a:p>
          <a:p>
            <a:r>
              <a:rPr lang="en-US" dirty="0"/>
              <a:t>Create two different training datasets, one with augmenting and one without for both 101 and 23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Applied augmentation and made the training dataset balanced(each have 1000 images)</a:t>
            </a:r>
          </a:p>
          <a:p>
            <a:r>
              <a:rPr lang="en-US" dirty="0"/>
              <a:t>Applied standardization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50757-95A7-1895-D50B-F0155FBC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72" y="854817"/>
            <a:ext cx="4389119" cy="211274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90A39A1-A1C7-BA41-3CFD-1709EA676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noFill/>
        </p:spPr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F55455-C95E-C9C7-B3C9-458BA125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66" y="3078138"/>
            <a:ext cx="4187321" cy="2011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1701D-7334-6113-688F-776BA0FF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72" y="5152468"/>
            <a:ext cx="2770855" cy="16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7" y="-2169"/>
            <a:ext cx="7843837" cy="1012782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477" y="1172877"/>
            <a:ext cx="1986455" cy="790430"/>
          </a:xfrm>
        </p:spPr>
        <p:txBody>
          <a:bodyPr/>
          <a:lstStyle/>
          <a:p>
            <a:r>
              <a:rPr lang="en-US" dirty="0"/>
              <a:t>101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E73E248-3564-5FAF-62E5-20727A56D628}"/>
              </a:ext>
            </a:extLst>
          </p:cNvPr>
          <p:cNvSpPr txBox="1">
            <a:spLocks/>
          </p:cNvSpPr>
          <p:nvPr/>
        </p:nvSpPr>
        <p:spPr>
          <a:xfrm>
            <a:off x="5856364" y="928688"/>
            <a:ext cx="1986455" cy="79043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23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01E7FF-0B98-CD45-1639-201AC6394282}"/>
              </a:ext>
            </a:extLst>
          </p:cNvPr>
          <p:cNvSpPr txBox="1">
            <a:spLocks/>
          </p:cNvSpPr>
          <p:nvPr/>
        </p:nvSpPr>
        <p:spPr>
          <a:xfrm>
            <a:off x="7700929" y="60194"/>
            <a:ext cx="3828537" cy="68828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(base line)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F330FC-6E6C-9BCF-77AF-5F2F95EA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240" y="2579763"/>
            <a:ext cx="2895020" cy="96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B9B8B3-FBE4-BB64-38B8-1909BE58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97" y="5415997"/>
            <a:ext cx="3496749" cy="12688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974A88-DD01-D5C9-044A-3AAFF6F4F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627" y="4031522"/>
            <a:ext cx="2461419" cy="12603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C9CC5B-8A41-7F29-C035-1BB064AC361F}"/>
              </a:ext>
            </a:extLst>
          </p:cNvPr>
          <p:cNvSpPr txBox="1"/>
          <p:nvPr/>
        </p:nvSpPr>
        <p:spPr>
          <a:xfrm>
            <a:off x="5637749" y="3546963"/>
            <a:ext cx="234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Non augmented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4A8B4-9F4C-87A9-5D7C-8C3E7462FE85}"/>
              </a:ext>
            </a:extLst>
          </p:cNvPr>
          <p:cNvSpPr txBox="1"/>
          <p:nvPr/>
        </p:nvSpPr>
        <p:spPr>
          <a:xfrm>
            <a:off x="5637749" y="1194714"/>
            <a:ext cx="1481959" cy="373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Augmented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A27BDB-BB8E-E0E2-29C1-5CA850C8C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785" y="1490472"/>
            <a:ext cx="2365650" cy="10127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C8B984-6473-864B-80F1-EBD8868B0F2C}"/>
              </a:ext>
            </a:extLst>
          </p:cNvPr>
          <p:cNvSpPr txBox="1"/>
          <p:nvPr/>
        </p:nvSpPr>
        <p:spPr>
          <a:xfrm>
            <a:off x="8962958" y="3823943"/>
            <a:ext cx="2995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Both overfitting with similar results. So I </a:t>
            </a:r>
            <a:r>
              <a:rPr lang="en-SG" dirty="0" err="1"/>
              <a:t>hypertune</a:t>
            </a:r>
            <a:r>
              <a:rPr lang="en-SG" dirty="0"/>
              <a:t> both augmented and non augmented for both 23 and 101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EE3637-9640-5FA4-D925-F2060F557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29" y="2503254"/>
            <a:ext cx="4319752" cy="13206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AB4B23-018F-34F4-4B98-06A9935C7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625" y="1523666"/>
            <a:ext cx="1986455" cy="9463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23BA667-C5DF-C295-E819-65A6FA2CF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61" y="5070943"/>
            <a:ext cx="4631187" cy="14296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6F2FC6-9053-57A6-4E96-20F269F08B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625" y="3908721"/>
            <a:ext cx="2461419" cy="11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4708" y="1334934"/>
            <a:ext cx="4591681" cy="3704266"/>
          </a:xfrm>
        </p:spPr>
        <p:txBody>
          <a:bodyPr/>
          <a:lstStyle/>
          <a:p>
            <a:r>
              <a:rPr lang="en-US" dirty="0"/>
              <a:t>Steps I did: </a:t>
            </a:r>
          </a:p>
          <a:p>
            <a:r>
              <a:rPr lang="en-US" dirty="0"/>
              <a:t>. Tune both augment and nonaugmented, use 100 epoch with 30 trials with a broad hyperparameter options. </a:t>
            </a:r>
          </a:p>
          <a:p>
            <a:r>
              <a:rPr lang="en-US" dirty="0"/>
              <a:t>. Also printed out the top test best and worst model and their parameters</a:t>
            </a:r>
          </a:p>
          <a:p>
            <a:r>
              <a:rPr lang="en-US" dirty="0"/>
              <a:t>. I evaluated and compare the best model form the augmented and </a:t>
            </a:r>
            <a:r>
              <a:rPr lang="en-US" dirty="0" err="1"/>
              <a:t>non_augmented</a:t>
            </a:r>
            <a:r>
              <a:rPr lang="en-US" dirty="0"/>
              <a:t> model</a:t>
            </a:r>
          </a:p>
          <a:p>
            <a:r>
              <a:rPr lang="en-US" dirty="0"/>
              <a:t>. See which one did better augmented or nonaugmented</a:t>
            </a:r>
          </a:p>
          <a:p>
            <a:r>
              <a:rPr lang="en-US" dirty="0"/>
              <a:t>. Using the knowledge of the best and worst parameters I </a:t>
            </a:r>
            <a:r>
              <a:rPr lang="en-US" dirty="0" err="1"/>
              <a:t>futher</a:t>
            </a:r>
            <a:r>
              <a:rPr lang="en-US" dirty="0"/>
              <a:t> tune it with the parameters and get the best model.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51327B-B85B-CBD5-6BC8-6ABCE73C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05" y="331354"/>
            <a:ext cx="9879437" cy="980844"/>
          </a:xfrm>
        </p:spPr>
        <p:txBody>
          <a:bodyPr/>
          <a:lstStyle/>
          <a:p>
            <a:r>
              <a:rPr lang="en-US" dirty="0"/>
              <a:t>Model Improvement</a:t>
            </a:r>
            <a:br>
              <a:rPr lang="en-US" dirty="0"/>
            </a:b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E7EFC-32BA-4D6C-2834-FC43768DB993}"/>
              </a:ext>
            </a:extLst>
          </p:cNvPr>
          <p:cNvSpPr txBox="1"/>
          <p:nvPr/>
        </p:nvSpPr>
        <p:spPr>
          <a:xfrm>
            <a:off x="1652514" y="954328"/>
            <a:ext cx="124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23 by 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76C21-533D-00E2-F943-37167E0F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30" y="1138994"/>
            <a:ext cx="4978030" cy="17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57380" y="1866299"/>
            <a:ext cx="4621922" cy="39615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Augemented</a:t>
            </a:r>
            <a:r>
              <a:rPr lang="en-US" dirty="0"/>
              <a:t> vs Non Augmented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167DC-1FB7-143B-060D-86BCEE12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55" y="-71058"/>
            <a:ext cx="9875463" cy="999746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A1776-25CA-DC88-072F-ACBE5B80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55" y="2303028"/>
            <a:ext cx="2832451" cy="2431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501D7-936D-C929-8582-F37EBD150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363" y="2420860"/>
            <a:ext cx="3081133" cy="22262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5D7004-E1DE-69E4-B256-714D57B917F8}"/>
              </a:ext>
            </a:extLst>
          </p:cNvPr>
          <p:cNvSpPr txBox="1"/>
          <p:nvPr/>
        </p:nvSpPr>
        <p:spPr>
          <a:xfrm>
            <a:off x="2552131" y="5089228"/>
            <a:ext cx="1985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Non augmented is better based on the scores, so I </a:t>
            </a:r>
            <a:r>
              <a:rPr lang="en-SG" dirty="0" err="1"/>
              <a:t>futher</a:t>
            </a:r>
            <a:r>
              <a:rPr lang="en-SG" dirty="0"/>
              <a:t> tuned the </a:t>
            </a:r>
            <a:r>
              <a:rPr lang="en-SG" dirty="0" err="1"/>
              <a:t>non_augment</a:t>
            </a:r>
            <a:endParaRPr lang="en-S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BC408B-9031-0545-2431-93711C03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402" y="1702526"/>
            <a:ext cx="4432672" cy="24914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9FB31C-5DF5-235F-8475-CAB398836181}"/>
              </a:ext>
            </a:extLst>
          </p:cNvPr>
          <p:cNvSpPr txBox="1"/>
          <p:nvPr/>
        </p:nvSpPr>
        <p:spPr>
          <a:xfrm>
            <a:off x="7745104" y="4647063"/>
            <a:ext cx="3145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Saw that broccoli poorly predicted, increase class weights by 1.5times for </a:t>
            </a:r>
            <a:r>
              <a:rPr lang="en-SG" dirty="0" err="1"/>
              <a:t>futher</a:t>
            </a:r>
            <a:r>
              <a:rPr lang="en-SG" dirty="0"/>
              <a:t>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{4C461AD7-C3E8-4047-960B-1E41883ED21B}tf78438558_win32</Template>
  <TotalTime>459</TotalTime>
  <Words>953</Words>
  <Application>Microsoft Office PowerPoint</Application>
  <PresentationFormat>Widescreen</PresentationFormat>
  <Paragraphs>138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Sabon Next LT</vt:lpstr>
      <vt:lpstr>system-ui</vt:lpstr>
      <vt:lpstr>Custom</vt:lpstr>
      <vt:lpstr>CNN presentation </vt:lpstr>
      <vt:lpstr>Background info</vt:lpstr>
      <vt:lpstr>agenda</vt:lpstr>
      <vt:lpstr>DATASET EXPLORATION</vt:lpstr>
      <vt:lpstr>DATA INFORMATION</vt:lpstr>
      <vt:lpstr>Data processing</vt:lpstr>
      <vt:lpstr>Model selection</vt:lpstr>
      <vt:lpstr>Model Improvement </vt:lpstr>
      <vt:lpstr>PowerPoint Presentation</vt:lpstr>
      <vt:lpstr>Best model 23</vt:lpstr>
      <vt:lpstr>Model Improvement </vt:lpstr>
      <vt:lpstr>PowerPoint Presentation</vt:lpstr>
      <vt:lpstr>Best model101</vt:lpstr>
      <vt:lpstr>RNN presentation </vt:lpstr>
      <vt:lpstr>Background info</vt:lpstr>
      <vt:lpstr>DATASET EXPLORATION</vt:lpstr>
      <vt:lpstr>DATA INFORMATION</vt:lpstr>
      <vt:lpstr>Data processing</vt:lpstr>
      <vt:lpstr>FEATURE ENGINEERING</vt:lpstr>
      <vt:lpstr>Model selection: Classification</vt:lpstr>
      <vt:lpstr>Model improvement</vt:lpstr>
      <vt:lpstr>Model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NG WEN XIAN</dc:creator>
  <cp:lastModifiedBy>NG WEN XIAN</cp:lastModifiedBy>
  <cp:revision>1</cp:revision>
  <dcterms:created xsi:type="dcterms:W3CDTF">2025-05-25T13:29:40Z</dcterms:created>
  <dcterms:modified xsi:type="dcterms:W3CDTF">2025-05-25T23:16:58Z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